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Advent Pro" pitchFamily="2" charset="77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3585c359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a3585c359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a3585c3590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a3585c3590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a3585c3590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a3585c3590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a3585c3590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a3585c3590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ba8e43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ba8e432a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a3585c35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a3585c359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b5a0b769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b5a0b769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a3585c35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a3585c35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a3585c359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a3585c359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a3585c359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a3585c359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a3585c3590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a3585c3590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a3585c3590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a3585c3590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730812" y="1182325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730812" y="3228425"/>
            <a:ext cx="4395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2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3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4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5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6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7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8" hasCustomPrompt="1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9" hasCustomPrompt="1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3" hasCustomPrompt="1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4" hasCustomPrompt="1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65" name="Google Shape;65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7"/>
          <p:cNvSpPr txBox="1">
            <a:spLocks noGrp="1"/>
          </p:cNvSpPr>
          <p:nvPr>
            <p:ph type="title" idx="2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 idx="3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ONE_COLUMN_TEXT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197363" y="2538100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6" name="Google Shape;76;p19"/>
          <p:cNvCxnSpPr/>
          <p:nvPr/>
        </p:nvCxnSpPr>
        <p:spPr>
          <a:xfrm>
            <a:off x="2323550" y="338632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9"/>
          <p:cNvSpPr txBox="1">
            <a:spLocks noGrp="1"/>
          </p:cNvSpPr>
          <p:nvPr>
            <p:ph type="subTitle" idx="1"/>
          </p:nvPr>
        </p:nvSpPr>
        <p:spPr>
          <a:xfrm>
            <a:off x="1197350" y="360277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2"/>
          </p:nvPr>
        </p:nvSpPr>
        <p:spPr>
          <a:xfrm>
            <a:off x="5196038" y="360277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 idx="3"/>
          </p:nvPr>
        </p:nvSpPr>
        <p:spPr>
          <a:xfrm>
            <a:off x="5196038" y="2538100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80" name="Google Shape;80;p19"/>
          <p:cNvCxnSpPr/>
          <p:nvPr/>
        </p:nvCxnSpPr>
        <p:spPr>
          <a:xfrm>
            <a:off x="6296050" y="338632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SECTION_TITLE_AND_DESCRIPTION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1930750" y="14749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1930750" y="22109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2"/>
          </p:nvPr>
        </p:nvSpPr>
        <p:spPr>
          <a:xfrm>
            <a:off x="1930750" y="3019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3"/>
          </p:nvPr>
        </p:nvSpPr>
        <p:spPr>
          <a:xfrm>
            <a:off x="1930750" y="3747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4"/>
          </p:nvPr>
        </p:nvSpPr>
        <p:spPr>
          <a:xfrm>
            <a:off x="5866369" y="14749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5"/>
          </p:nvPr>
        </p:nvSpPr>
        <p:spPr>
          <a:xfrm>
            <a:off x="5866369" y="22109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 idx="6"/>
          </p:nvPr>
        </p:nvSpPr>
        <p:spPr>
          <a:xfrm>
            <a:off x="5866369" y="3019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7"/>
          </p:nvPr>
        </p:nvSpPr>
        <p:spPr>
          <a:xfrm>
            <a:off x="5866369" y="3747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96" name="Google Shape;96;p2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5208325" y="1199550"/>
            <a:ext cx="3111000" cy="14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2"/>
          </p:nvPr>
        </p:nvSpPr>
        <p:spPr>
          <a:xfrm>
            <a:off x="5208325" y="2778821"/>
            <a:ext cx="31110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>
            <a:off x="5917025" y="3156192"/>
            <a:ext cx="20667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title" idx="2" hasCustomPrompt="1"/>
          </p:nvPr>
        </p:nvSpPr>
        <p:spPr>
          <a:xfrm>
            <a:off x="5917025" y="2570292"/>
            <a:ext cx="20667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3"/>
          </p:nvPr>
        </p:nvSpPr>
        <p:spPr>
          <a:xfrm>
            <a:off x="5917025" y="4276092"/>
            <a:ext cx="20667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4" hasCustomPrompt="1"/>
          </p:nvPr>
        </p:nvSpPr>
        <p:spPr>
          <a:xfrm>
            <a:off x="5917025" y="3690192"/>
            <a:ext cx="20667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SECTION_TITLE_AND_DESCRIPTION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title" idx="2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3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 idx="4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5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2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SECTION_TITLE_AND_DESCRIPTION_1_2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3637201" y="16109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2"/>
          </p:nvPr>
        </p:nvSpPr>
        <p:spPr>
          <a:xfrm>
            <a:off x="1167625" y="33058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1"/>
          </p:nvPr>
        </p:nvSpPr>
        <p:spPr>
          <a:xfrm>
            <a:off x="1167625" y="39073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3"/>
          </p:nvPr>
        </p:nvSpPr>
        <p:spPr>
          <a:xfrm>
            <a:off x="3637201" y="33058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4"/>
          </p:nvPr>
        </p:nvSpPr>
        <p:spPr>
          <a:xfrm>
            <a:off x="3637200" y="39073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5"/>
          </p:nvPr>
        </p:nvSpPr>
        <p:spPr>
          <a:xfrm>
            <a:off x="6106776" y="33058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6"/>
          </p:nvPr>
        </p:nvSpPr>
        <p:spPr>
          <a:xfrm>
            <a:off x="6106775" y="39073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30"/>
          <p:cNvSpPr txBox="1">
            <a:spLocks noGrp="1"/>
          </p:cNvSpPr>
          <p:nvPr>
            <p:ph type="title" idx="8"/>
          </p:nvPr>
        </p:nvSpPr>
        <p:spPr>
          <a:xfrm>
            <a:off x="1167625" y="16109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9"/>
          </p:nvPr>
        </p:nvSpPr>
        <p:spPr>
          <a:xfrm>
            <a:off x="1167625" y="22124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13"/>
          </p:nvPr>
        </p:nvSpPr>
        <p:spPr>
          <a:xfrm>
            <a:off x="3637200" y="22124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14"/>
          </p:nvPr>
        </p:nvSpPr>
        <p:spPr>
          <a:xfrm>
            <a:off x="6106776" y="16109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5"/>
          </p:nvPr>
        </p:nvSpPr>
        <p:spPr>
          <a:xfrm>
            <a:off x="6106775" y="22124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50" y="12286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  <a:defRPr sz="125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429475" y="2012425"/>
            <a:ext cx="3001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"/>
          </p:nvPr>
        </p:nvSpPr>
        <p:spPr>
          <a:xfrm>
            <a:off x="5429475" y="2649150"/>
            <a:ext cx="30012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7" name="Google Shape;187;p3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ONE_COLUMN_TEXT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3" name="Google Shape;233;p39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">
  <p:cSld name="TITLE_AND_TWO_COLUMNS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737000" y="1408100"/>
            <a:ext cx="38349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37000" y="1408100"/>
            <a:ext cx="36006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06426" y="1408100"/>
            <a:ext cx="36006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5108600" y="1906375"/>
            <a:ext cx="31350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41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45" name="Google Shape;245;p41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1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41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705300" cy="21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Hungry Hub</a:t>
            </a:r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subTitle" idx="1"/>
          </p:nvPr>
        </p:nvSpPr>
        <p:spPr>
          <a:xfrm>
            <a:off x="743250" y="3075875"/>
            <a:ext cx="3600000" cy="11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From Click to Cuisine: Because Hunger Waits for No One!</a:t>
            </a:r>
            <a:endParaRPr sz="1800"/>
          </a:p>
        </p:txBody>
      </p:sp>
      <p:cxnSp>
        <p:nvCxnSpPr>
          <p:cNvPr id="252" name="Google Shape;252;p41"/>
          <p:cNvCxnSpPr/>
          <p:nvPr/>
        </p:nvCxnSpPr>
        <p:spPr>
          <a:xfrm>
            <a:off x="699600" y="283860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3" name="Google Shape;253;p41"/>
          <p:cNvGrpSpPr/>
          <p:nvPr/>
        </p:nvGrpSpPr>
        <p:grpSpPr>
          <a:xfrm>
            <a:off x="4760184" y="632680"/>
            <a:ext cx="4717227" cy="4962536"/>
            <a:chOff x="1713850" y="264375"/>
            <a:chExt cx="4954550" cy="5212200"/>
          </a:xfrm>
        </p:grpSpPr>
        <p:sp>
          <p:nvSpPr>
            <p:cNvPr id="254" name="Google Shape;254;p41"/>
            <p:cNvSpPr/>
            <p:nvPr/>
          </p:nvSpPr>
          <p:spPr>
            <a:xfrm>
              <a:off x="2555400" y="2170725"/>
              <a:ext cx="694500" cy="332500"/>
            </a:xfrm>
            <a:custGeom>
              <a:avLst/>
              <a:gdLst/>
              <a:ahLst/>
              <a:cxnLst/>
              <a:rect l="l" t="t" r="r" b="b"/>
              <a:pathLst>
                <a:path w="27780" h="13300" extrusionOk="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2712825" y="2473500"/>
              <a:ext cx="694475" cy="332500"/>
            </a:xfrm>
            <a:custGeom>
              <a:avLst/>
              <a:gdLst/>
              <a:ahLst/>
              <a:cxnLst/>
              <a:rect l="l" t="t" r="r" b="b"/>
              <a:pathLst>
                <a:path w="27779" h="13300" extrusionOk="0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3029050" y="3016525"/>
              <a:ext cx="596800" cy="352825"/>
            </a:xfrm>
            <a:custGeom>
              <a:avLst/>
              <a:gdLst/>
              <a:ahLst/>
              <a:cxnLst/>
              <a:rect l="l" t="t" r="r" b="b"/>
              <a:pathLst>
                <a:path w="23872" h="14113" extrusionOk="0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3560800" y="2996475"/>
              <a:ext cx="1775175" cy="1111100"/>
            </a:xfrm>
            <a:custGeom>
              <a:avLst/>
              <a:gdLst/>
              <a:ahLst/>
              <a:cxnLst/>
              <a:rect l="l" t="t" r="r" b="b"/>
              <a:pathLst>
                <a:path w="71007" h="44444" extrusionOk="0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2287850" y="547325"/>
              <a:ext cx="2921650" cy="3305875"/>
            </a:xfrm>
            <a:custGeom>
              <a:avLst/>
              <a:gdLst/>
              <a:ahLst/>
              <a:cxnLst/>
              <a:rect l="l" t="t" r="r" b="b"/>
              <a:pathLst>
                <a:path w="116866" h="132235" extrusionOk="0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2387300" y="647025"/>
              <a:ext cx="2722650" cy="3107000"/>
            </a:xfrm>
            <a:custGeom>
              <a:avLst/>
              <a:gdLst/>
              <a:ahLst/>
              <a:cxnLst/>
              <a:rect l="l" t="t" r="r" b="b"/>
              <a:pathLst>
                <a:path w="108906" h="124280" extrusionOk="0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2187350" y="343625"/>
              <a:ext cx="1749125" cy="1060950"/>
            </a:xfrm>
            <a:custGeom>
              <a:avLst/>
              <a:gdLst/>
              <a:ahLst/>
              <a:cxnLst/>
              <a:rect l="l" t="t" r="r" b="b"/>
              <a:pathLst>
                <a:path w="69965" h="42438" extrusionOk="0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891850" y="714450"/>
              <a:ext cx="425150" cy="246050"/>
            </a:xfrm>
            <a:custGeom>
              <a:avLst/>
              <a:gdLst/>
              <a:ahLst/>
              <a:cxnLst/>
              <a:rect l="l" t="t" r="r" b="b"/>
              <a:pathLst>
                <a:path w="17006" h="9842" extrusionOk="0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2792350" y="951775"/>
              <a:ext cx="64725" cy="61475"/>
            </a:xfrm>
            <a:custGeom>
              <a:avLst/>
              <a:gdLst/>
              <a:ahLst/>
              <a:cxnLst/>
              <a:rect l="l" t="t" r="r" b="b"/>
              <a:pathLst>
                <a:path w="2589" h="2459" extrusionOk="0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4233575" y="3422800"/>
              <a:ext cx="466300" cy="318325"/>
            </a:xfrm>
            <a:custGeom>
              <a:avLst/>
              <a:gdLst/>
              <a:ahLst/>
              <a:cxnLst/>
              <a:rect l="l" t="t" r="r" b="b"/>
              <a:pathLst>
                <a:path w="18652" h="12733" extrusionOk="0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4267250" y="3452325"/>
              <a:ext cx="398925" cy="259300"/>
            </a:xfrm>
            <a:custGeom>
              <a:avLst/>
              <a:gdLst/>
              <a:ahLst/>
              <a:cxnLst/>
              <a:rect l="l" t="t" r="r" b="b"/>
              <a:pathLst>
                <a:path w="15957" h="10372" extrusionOk="0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2987500" y="1043625"/>
              <a:ext cx="703525" cy="454950"/>
            </a:xfrm>
            <a:custGeom>
              <a:avLst/>
              <a:gdLst/>
              <a:ahLst/>
              <a:cxnLst/>
              <a:rect l="l" t="t" r="r" b="b"/>
              <a:pathLst>
                <a:path w="28141" h="18198" extrusionOk="0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3098975" y="1119800"/>
              <a:ext cx="931950" cy="511425"/>
            </a:xfrm>
            <a:custGeom>
              <a:avLst/>
              <a:gdLst/>
              <a:ahLst/>
              <a:cxnLst/>
              <a:rect l="l" t="t" r="r" b="b"/>
              <a:pathLst>
                <a:path w="37278" h="20457" extrusionOk="0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2620925" y="1463425"/>
              <a:ext cx="369575" cy="323675"/>
            </a:xfrm>
            <a:custGeom>
              <a:avLst/>
              <a:gdLst/>
              <a:ahLst/>
              <a:cxnLst/>
              <a:rect l="l" t="t" r="r" b="b"/>
              <a:pathLst>
                <a:path w="14783" h="12947" extrusionOk="0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2817025" y="1674850"/>
              <a:ext cx="942525" cy="941950"/>
            </a:xfrm>
            <a:custGeom>
              <a:avLst/>
              <a:gdLst/>
              <a:ahLst/>
              <a:cxnLst/>
              <a:rect l="l" t="t" r="r" b="b"/>
              <a:pathLst>
                <a:path w="37701" h="37678" extrusionOk="0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3497325" y="1321150"/>
              <a:ext cx="942525" cy="941975"/>
            </a:xfrm>
            <a:custGeom>
              <a:avLst/>
              <a:gdLst/>
              <a:ahLst/>
              <a:cxnLst/>
              <a:rect l="l" t="t" r="r" b="b"/>
              <a:pathLst>
                <a:path w="37701" h="37679" extrusionOk="0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188400" y="2361350"/>
              <a:ext cx="942475" cy="941975"/>
            </a:xfrm>
            <a:custGeom>
              <a:avLst/>
              <a:gdLst/>
              <a:ahLst/>
              <a:cxnLst/>
              <a:rect l="l" t="t" r="r" b="b"/>
              <a:pathLst>
                <a:path w="37699" h="37679" extrusionOk="0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3868675" y="2007675"/>
              <a:ext cx="942500" cy="941975"/>
            </a:xfrm>
            <a:custGeom>
              <a:avLst/>
              <a:gdLst/>
              <a:ahLst/>
              <a:cxnLst/>
              <a:rect l="l" t="t" r="r" b="b"/>
              <a:pathLst>
                <a:path w="37700" h="37679" extrusionOk="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4203375" y="2307875"/>
              <a:ext cx="449575" cy="374100"/>
            </a:xfrm>
            <a:custGeom>
              <a:avLst/>
              <a:gdLst/>
              <a:ahLst/>
              <a:cxnLst/>
              <a:rect l="l" t="t" r="r" b="b"/>
              <a:pathLst>
                <a:path w="17983" h="14964" extrusionOk="0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4159575" y="2310500"/>
              <a:ext cx="424350" cy="376200"/>
            </a:xfrm>
            <a:custGeom>
              <a:avLst/>
              <a:gdLst/>
              <a:ahLst/>
              <a:cxnLst/>
              <a:rect l="l" t="t" r="r" b="b"/>
              <a:pathLst>
                <a:path w="16974" h="15048" extrusionOk="0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4276725" y="2310500"/>
              <a:ext cx="307200" cy="288425"/>
            </a:xfrm>
            <a:custGeom>
              <a:avLst/>
              <a:gdLst/>
              <a:ahLst/>
              <a:cxnLst/>
              <a:rect l="l" t="t" r="r" b="b"/>
              <a:pathLst>
                <a:path w="12288" h="11537" extrusionOk="0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4144275" y="2373975"/>
              <a:ext cx="449975" cy="353475"/>
            </a:xfrm>
            <a:custGeom>
              <a:avLst/>
              <a:gdLst/>
              <a:ahLst/>
              <a:cxnLst/>
              <a:rect l="l" t="t" r="r" b="b"/>
              <a:pathLst>
                <a:path w="17999" h="14139" extrusionOk="0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4287100" y="2374000"/>
              <a:ext cx="307150" cy="256925"/>
            </a:xfrm>
            <a:custGeom>
              <a:avLst/>
              <a:gdLst/>
              <a:ahLst/>
              <a:cxnLst/>
              <a:rect l="l" t="t" r="r" b="b"/>
              <a:pathLst>
                <a:path w="12286" h="10277" extrusionOk="0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4269125" y="25542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4410450" y="24809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4315650" y="247110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4328750" y="2471100"/>
              <a:ext cx="26675" cy="32975"/>
            </a:xfrm>
            <a:custGeom>
              <a:avLst/>
              <a:gdLst/>
              <a:ahLst/>
              <a:cxnLst/>
              <a:rect l="l" t="t" r="r" b="b"/>
              <a:pathLst>
                <a:path w="1067" h="1319" extrusionOk="0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3823525" y="1789950"/>
              <a:ext cx="408300" cy="276175"/>
            </a:xfrm>
            <a:custGeom>
              <a:avLst/>
              <a:gdLst/>
              <a:ahLst/>
              <a:cxnLst/>
              <a:rect l="l" t="t" r="r" b="b"/>
              <a:pathLst>
                <a:path w="16332" h="11047" extrusionOk="0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4004825" y="1789950"/>
              <a:ext cx="227000" cy="182175"/>
            </a:xfrm>
            <a:custGeom>
              <a:avLst/>
              <a:gdLst/>
              <a:ahLst/>
              <a:cxnLst/>
              <a:rect l="l" t="t" r="r" b="b"/>
              <a:pathLst>
                <a:path w="9080" h="7287" extrusionOk="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3719800" y="1578750"/>
              <a:ext cx="448575" cy="366000"/>
            </a:xfrm>
            <a:custGeom>
              <a:avLst/>
              <a:gdLst/>
              <a:ahLst/>
              <a:cxnLst/>
              <a:rect l="l" t="t" r="r" b="b"/>
              <a:pathLst>
                <a:path w="17943" h="14640" extrusionOk="0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3858375" y="1578750"/>
              <a:ext cx="310025" cy="272350"/>
            </a:xfrm>
            <a:custGeom>
              <a:avLst/>
              <a:gdLst/>
              <a:ahLst/>
              <a:cxnLst/>
              <a:rect l="l" t="t" r="r" b="b"/>
              <a:pathLst>
                <a:path w="12401" h="10894" extrusionOk="0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3742250" y="1689100"/>
              <a:ext cx="481275" cy="305050"/>
            </a:xfrm>
            <a:custGeom>
              <a:avLst/>
              <a:gdLst/>
              <a:ahLst/>
              <a:cxnLst/>
              <a:rect l="l" t="t" r="r" b="b"/>
              <a:pathLst>
                <a:path w="19251" h="12202" extrusionOk="0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3825750" y="1730050"/>
              <a:ext cx="39775" cy="39750"/>
            </a:xfrm>
            <a:custGeom>
              <a:avLst/>
              <a:gdLst/>
              <a:ahLst/>
              <a:cxnLst/>
              <a:rect l="l" t="t" r="r" b="b"/>
              <a:pathLst>
                <a:path w="1591" h="1590" extrusionOk="0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3967075" y="16567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3872275" y="16468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3885375" y="1646850"/>
              <a:ext cx="26675" cy="33000"/>
            </a:xfrm>
            <a:custGeom>
              <a:avLst/>
              <a:gdLst/>
              <a:ahLst/>
              <a:cxnLst/>
              <a:rect l="l" t="t" r="r" b="b"/>
              <a:pathLst>
                <a:path w="1067" h="1320" extrusionOk="0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951525" y="1689075"/>
              <a:ext cx="272000" cy="212925"/>
            </a:xfrm>
            <a:custGeom>
              <a:avLst/>
              <a:gdLst/>
              <a:ahLst/>
              <a:cxnLst/>
              <a:rect l="l" t="t" r="r" b="b"/>
              <a:pathLst>
                <a:path w="10880" h="8517" extrusionOk="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4025950" y="1713575"/>
              <a:ext cx="97625" cy="111100"/>
            </a:xfrm>
            <a:custGeom>
              <a:avLst/>
              <a:gdLst/>
              <a:ahLst/>
              <a:cxnLst/>
              <a:rect l="l" t="t" r="r" b="b"/>
              <a:pathLst>
                <a:path w="3905" h="4444" extrusionOk="0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3853950" y="1844425"/>
              <a:ext cx="43800" cy="105375"/>
            </a:xfrm>
            <a:custGeom>
              <a:avLst/>
              <a:gdLst/>
              <a:ahLst/>
              <a:cxnLst/>
              <a:rect l="l" t="t" r="r" b="b"/>
              <a:pathLst>
                <a:path w="1752" h="4215" extrusionOk="0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3961000" y="1788925"/>
              <a:ext cx="43775" cy="105375"/>
            </a:xfrm>
            <a:custGeom>
              <a:avLst/>
              <a:gdLst/>
              <a:ahLst/>
              <a:cxnLst/>
              <a:rect l="l" t="t" r="r" b="b"/>
              <a:pathLst>
                <a:path w="1751" h="4215" extrusionOk="0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3971025" y="1788925"/>
              <a:ext cx="33750" cy="75525"/>
            </a:xfrm>
            <a:custGeom>
              <a:avLst/>
              <a:gdLst/>
              <a:ahLst/>
              <a:cxnLst/>
              <a:rect l="l" t="t" r="r" b="b"/>
              <a:pathLst>
                <a:path w="1350" h="3021" extrusionOk="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4053875" y="1713575"/>
              <a:ext cx="69700" cy="107550"/>
            </a:xfrm>
            <a:custGeom>
              <a:avLst/>
              <a:gdLst/>
              <a:ahLst/>
              <a:cxnLst/>
              <a:rect l="l" t="t" r="r" b="b"/>
              <a:pathLst>
                <a:path w="2788" h="4302" extrusionOk="0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3028200" y="1978900"/>
              <a:ext cx="332225" cy="383625"/>
            </a:xfrm>
            <a:custGeom>
              <a:avLst/>
              <a:gdLst/>
              <a:ahLst/>
              <a:cxnLst/>
              <a:rect l="l" t="t" r="r" b="b"/>
              <a:pathLst>
                <a:path w="13289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3028200" y="1978900"/>
              <a:ext cx="173275" cy="383625"/>
            </a:xfrm>
            <a:custGeom>
              <a:avLst/>
              <a:gdLst/>
              <a:ahLst/>
              <a:cxnLst/>
              <a:rect l="l" t="t" r="r" b="b"/>
              <a:pathLst>
                <a:path w="6931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3189650" y="2158375"/>
              <a:ext cx="97275" cy="92375"/>
            </a:xfrm>
            <a:custGeom>
              <a:avLst/>
              <a:gdLst/>
              <a:ahLst/>
              <a:cxnLst/>
              <a:rect l="l" t="t" r="r" b="b"/>
              <a:pathLst>
                <a:path w="3891" h="3695" extrusionOk="0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3216000" y="2158350"/>
              <a:ext cx="74050" cy="87225"/>
            </a:xfrm>
            <a:custGeom>
              <a:avLst/>
              <a:gdLst/>
              <a:ahLst/>
              <a:cxnLst/>
              <a:rect l="l" t="t" r="r" b="b"/>
              <a:pathLst>
                <a:path w="2962" h="3489" extrusionOk="0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3229075" y="2020050"/>
              <a:ext cx="343625" cy="308425"/>
            </a:xfrm>
            <a:custGeom>
              <a:avLst/>
              <a:gdLst/>
              <a:ahLst/>
              <a:cxnLst/>
              <a:rect l="l" t="t" r="r" b="b"/>
              <a:pathLst>
                <a:path w="13745" h="12337" extrusionOk="0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3290100" y="2046300"/>
              <a:ext cx="152175" cy="95600"/>
            </a:xfrm>
            <a:custGeom>
              <a:avLst/>
              <a:gdLst/>
              <a:ahLst/>
              <a:cxnLst/>
              <a:rect l="l" t="t" r="r" b="b"/>
              <a:pathLst>
                <a:path w="6087" h="3824" extrusionOk="0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3501175" y="2738200"/>
              <a:ext cx="350525" cy="311550"/>
            </a:xfrm>
            <a:custGeom>
              <a:avLst/>
              <a:gdLst/>
              <a:ahLst/>
              <a:cxnLst/>
              <a:rect l="l" t="t" r="r" b="b"/>
              <a:pathLst>
                <a:path w="14021" h="12462" extrusionOk="0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3611200" y="2738200"/>
              <a:ext cx="240500" cy="255400"/>
            </a:xfrm>
            <a:custGeom>
              <a:avLst/>
              <a:gdLst/>
              <a:ahLst/>
              <a:cxnLst/>
              <a:rect l="l" t="t" r="r" b="b"/>
              <a:pathLst>
                <a:path w="9620" h="10216" extrusionOk="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3568175" y="2796875"/>
              <a:ext cx="222800" cy="196925"/>
            </a:xfrm>
            <a:custGeom>
              <a:avLst/>
              <a:gdLst/>
              <a:ahLst/>
              <a:cxnLst/>
              <a:rect l="l" t="t" r="r" b="b"/>
              <a:pathLst>
                <a:path w="8912" h="7877" extrusionOk="0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3638200" y="2796875"/>
              <a:ext cx="152775" cy="160100"/>
            </a:xfrm>
            <a:custGeom>
              <a:avLst/>
              <a:gdLst/>
              <a:ahLst/>
              <a:cxnLst/>
              <a:rect l="l" t="t" r="r" b="b"/>
              <a:pathLst>
                <a:path w="6111" h="6404" extrusionOk="0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3701400" y="2629925"/>
              <a:ext cx="132350" cy="218350"/>
            </a:xfrm>
            <a:custGeom>
              <a:avLst/>
              <a:gdLst/>
              <a:ahLst/>
              <a:cxnLst/>
              <a:rect l="l" t="t" r="r" b="b"/>
              <a:pathLst>
                <a:path w="5294" h="8734" extrusionOk="0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3413050" y="2615250"/>
              <a:ext cx="339325" cy="195125"/>
            </a:xfrm>
            <a:custGeom>
              <a:avLst/>
              <a:gdLst/>
              <a:ahLst/>
              <a:cxnLst/>
              <a:rect l="l" t="t" r="r" b="b"/>
              <a:pathLst>
                <a:path w="13573" h="7805" extrusionOk="0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3388350" y="2612150"/>
              <a:ext cx="364075" cy="111825"/>
            </a:xfrm>
            <a:custGeom>
              <a:avLst/>
              <a:gdLst/>
              <a:ahLst/>
              <a:cxnLst/>
              <a:rect l="l" t="t" r="r" b="b"/>
              <a:pathLst>
                <a:path w="14563" h="4473" extrusionOk="0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3499100" y="2807875"/>
              <a:ext cx="419525" cy="281075"/>
            </a:xfrm>
            <a:custGeom>
              <a:avLst/>
              <a:gdLst/>
              <a:ahLst/>
              <a:cxnLst/>
              <a:rect l="l" t="t" r="r" b="b"/>
              <a:pathLst>
                <a:path w="16781" h="11243" extrusionOk="0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3689025" y="2807875"/>
              <a:ext cx="229600" cy="235175"/>
            </a:xfrm>
            <a:custGeom>
              <a:avLst/>
              <a:gdLst/>
              <a:ahLst/>
              <a:cxnLst/>
              <a:rect l="l" t="t" r="r" b="b"/>
              <a:pathLst>
                <a:path w="9184" h="9407" extrusionOk="0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3460225" y="2780100"/>
              <a:ext cx="460275" cy="257850"/>
            </a:xfrm>
            <a:custGeom>
              <a:avLst/>
              <a:gdLst/>
              <a:ahLst/>
              <a:cxnLst/>
              <a:rect l="l" t="t" r="r" b="b"/>
              <a:pathLst>
                <a:path w="18411" h="10314" extrusionOk="0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3683550" y="2780100"/>
              <a:ext cx="236950" cy="142000"/>
            </a:xfrm>
            <a:custGeom>
              <a:avLst/>
              <a:gdLst/>
              <a:ahLst/>
              <a:cxnLst/>
              <a:rect l="l" t="t" r="r" b="b"/>
              <a:pathLst>
                <a:path w="9478" h="5680" extrusionOk="0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3551025" y="3240350"/>
              <a:ext cx="307700" cy="307725"/>
            </a:xfrm>
            <a:custGeom>
              <a:avLst/>
              <a:gdLst/>
              <a:ahLst/>
              <a:cxnLst/>
              <a:rect l="l" t="t" r="r" b="b"/>
              <a:pathLst>
                <a:path w="12308" h="12309" extrusionOk="0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3877800" y="3059100"/>
              <a:ext cx="351400" cy="307800"/>
            </a:xfrm>
            <a:custGeom>
              <a:avLst/>
              <a:gdLst/>
              <a:ahLst/>
              <a:cxnLst/>
              <a:rect l="l" t="t" r="r" b="b"/>
              <a:pathLst>
                <a:path w="14056" h="12312" extrusionOk="0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4248275" y="2877900"/>
              <a:ext cx="307725" cy="307725"/>
            </a:xfrm>
            <a:custGeom>
              <a:avLst/>
              <a:gdLst/>
              <a:ahLst/>
              <a:cxnLst/>
              <a:rect l="l" t="t" r="r" b="b"/>
              <a:pathLst>
                <a:path w="12309" h="12309" extrusionOk="0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4575075" y="2696675"/>
              <a:ext cx="351425" cy="307775"/>
            </a:xfrm>
            <a:custGeom>
              <a:avLst/>
              <a:gdLst/>
              <a:ahLst/>
              <a:cxnLst/>
              <a:rect l="l" t="t" r="r" b="b"/>
              <a:pathLst>
                <a:path w="14057" h="12311" extrusionOk="0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3728825" y="1553175"/>
              <a:ext cx="2939575" cy="3923400"/>
            </a:xfrm>
            <a:custGeom>
              <a:avLst/>
              <a:gdLst/>
              <a:ahLst/>
              <a:cxnLst/>
              <a:rect l="l" t="t" r="r" b="b"/>
              <a:pathLst>
                <a:path w="117583" h="156936" extrusionOk="0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262950" y="308040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2383650" y="320112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5147150" y="140665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5267875" y="152737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4206600" y="642725"/>
              <a:ext cx="780600" cy="286200"/>
            </a:xfrm>
            <a:custGeom>
              <a:avLst/>
              <a:gdLst/>
              <a:ahLst/>
              <a:cxnLst/>
              <a:rect l="l" t="t" r="r" b="b"/>
              <a:pathLst>
                <a:path w="31224" h="11448" extrusionOk="0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4206600" y="642725"/>
              <a:ext cx="322825" cy="512125"/>
            </a:xfrm>
            <a:custGeom>
              <a:avLst/>
              <a:gdLst/>
              <a:ahLst/>
              <a:cxnLst/>
              <a:rect l="l" t="t" r="r" b="b"/>
              <a:pathLst>
                <a:path w="12913" h="20485" extrusionOk="0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4206600" y="898800"/>
              <a:ext cx="780600" cy="256050"/>
            </a:xfrm>
            <a:custGeom>
              <a:avLst/>
              <a:gdLst/>
              <a:ahLst/>
              <a:cxnLst/>
              <a:rect l="l" t="t" r="r" b="b"/>
              <a:pathLst>
                <a:path w="31224" h="10242" extrusionOk="0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4664350" y="642725"/>
              <a:ext cx="322850" cy="512125"/>
            </a:xfrm>
            <a:custGeom>
              <a:avLst/>
              <a:gdLst/>
              <a:ahLst/>
              <a:cxnLst/>
              <a:rect l="l" t="t" r="r" b="b"/>
              <a:pathLst>
                <a:path w="12914" h="20485" extrusionOk="0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763725" y="1903150"/>
              <a:ext cx="575550" cy="752650"/>
            </a:xfrm>
            <a:custGeom>
              <a:avLst/>
              <a:gdLst/>
              <a:ahLst/>
              <a:cxnLst/>
              <a:rect l="l" t="t" r="r" b="b"/>
              <a:pathLst>
                <a:path w="23022" h="30106" extrusionOk="0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713850" y="1853250"/>
              <a:ext cx="575550" cy="752675"/>
            </a:xfrm>
            <a:custGeom>
              <a:avLst/>
              <a:gdLst/>
              <a:ahLst/>
              <a:cxnLst/>
              <a:rect l="l" t="t" r="r" b="b"/>
              <a:pathLst>
                <a:path w="23022" h="30107" extrusionOk="0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2168525" y="1853250"/>
              <a:ext cx="120875" cy="120900"/>
            </a:xfrm>
            <a:custGeom>
              <a:avLst/>
              <a:gdLst/>
              <a:ahLst/>
              <a:cxnLst/>
              <a:rect l="l" t="t" r="r" b="b"/>
              <a:pathLst>
                <a:path w="4835" h="4836" extrusionOk="0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763725" y="1900425"/>
              <a:ext cx="244900" cy="26575"/>
            </a:xfrm>
            <a:custGeom>
              <a:avLst/>
              <a:gdLst/>
              <a:ahLst/>
              <a:cxnLst/>
              <a:rect l="l" t="t" r="r" b="b"/>
              <a:pathLst>
                <a:path w="97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763725" y="1955375"/>
              <a:ext cx="156600" cy="26600"/>
            </a:xfrm>
            <a:custGeom>
              <a:avLst/>
              <a:gdLst/>
              <a:ahLst/>
              <a:cxnLst/>
              <a:rect l="l" t="t" r="r" b="b"/>
              <a:pathLst>
                <a:path w="6264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763725" y="2052775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763725" y="212805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763725" y="220330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1763725" y="22785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1763725" y="23538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763725" y="242910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1763725" y="2504350"/>
              <a:ext cx="274900" cy="26575"/>
            </a:xfrm>
            <a:custGeom>
              <a:avLst/>
              <a:gdLst/>
              <a:ahLst/>
              <a:cxnLst/>
              <a:rect l="l" t="t" r="r" b="b"/>
              <a:pathLst>
                <a:path w="109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2275850" y="264375"/>
              <a:ext cx="702625" cy="600125"/>
            </a:xfrm>
            <a:custGeom>
              <a:avLst/>
              <a:gdLst/>
              <a:ahLst/>
              <a:cxnLst/>
              <a:rect l="l" t="t" r="r" b="b"/>
              <a:pathLst>
                <a:path w="28105" h="24005" extrusionOk="0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2337200" y="341000"/>
              <a:ext cx="581250" cy="28825"/>
            </a:xfrm>
            <a:custGeom>
              <a:avLst/>
              <a:gdLst/>
              <a:ahLst/>
              <a:cxnLst/>
              <a:rect l="l" t="t" r="r" b="b"/>
              <a:pathLst>
                <a:path w="23250" h="1153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2337200" y="401050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2337200" y="461100"/>
              <a:ext cx="581250" cy="28875"/>
            </a:xfrm>
            <a:custGeom>
              <a:avLst/>
              <a:gdLst/>
              <a:ahLst/>
              <a:cxnLst/>
              <a:rect l="l" t="t" r="r" b="b"/>
              <a:pathLst>
                <a:path w="23250" h="1155" extrusionOk="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2337200" y="521175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2337200" y="581225"/>
              <a:ext cx="290625" cy="28850"/>
            </a:xfrm>
            <a:custGeom>
              <a:avLst/>
              <a:gdLst/>
              <a:ahLst/>
              <a:cxnLst/>
              <a:rect l="l" t="t" r="r" b="b"/>
              <a:pathLst>
                <a:path w="11625" h="1154" extrusionOk="0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5549575" y="2338200"/>
              <a:ext cx="724525" cy="485125"/>
            </a:xfrm>
            <a:custGeom>
              <a:avLst/>
              <a:gdLst/>
              <a:ahLst/>
              <a:cxnLst/>
              <a:rect l="l" t="t" r="r" b="b"/>
              <a:pathLst>
                <a:path w="28981" h="19405" extrusionOk="0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5489925" y="2278500"/>
              <a:ext cx="724500" cy="350525"/>
            </a:xfrm>
            <a:custGeom>
              <a:avLst/>
              <a:gdLst/>
              <a:ahLst/>
              <a:cxnLst/>
              <a:rect l="l" t="t" r="r" b="b"/>
              <a:pathLst>
                <a:path w="28980" h="14021" extrusionOk="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5489925" y="2434075"/>
              <a:ext cx="724500" cy="329575"/>
            </a:xfrm>
            <a:custGeom>
              <a:avLst/>
              <a:gdLst/>
              <a:ahLst/>
              <a:cxnLst/>
              <a:rect l="l" t="t" r="r" b="b"/>
              <a:pathLst>
                <a:path w="28980" h="13183" extrusionOk="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5947450" y="2324400"/>
              <a:ext cx="134475" cy="129375"/>
            </a:xfrm>
            <a:custGeom>
              <a:avLst/>
              <a:gdLst/>
              <a:ahLst/>
              <a:cxnLst/>
              <a:rect l="l" t="t" r="r" b="b"/>
              <a:pathLst>
                <a:path w="5379" h="5175" extrusionOk="0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7350"/>
            <a:ext cx="8839200" cy="442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7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3775"/>
            <a:ext cx="8839200" cy="422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"/>
          <p:cNvSpPr txBox="1">
            <a:spLocks noGrp="1"/>
          </p:cNvSpPr>
          <p:nvPr>
            <p:ph type="title" idx="2"/>
          </p:nvPr>
        </p:nvSpPr>
        <p:spPr>
          <a:xfrm>
            <a:off x="4812800" y="1262375"/>
            <a:ext cx="4209900" cy="21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98" name="Google Shape;698;p54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4"/>
          <p:cNvSpPr/>
          <p:nvPr/>
        </p:nvSpPr>
        <p:spPr>
          <a:xfrm>
            <a:off x="-366069" y="4450023"/>
            <a:ext cx="4884806" cy="239712"/>
          </a:xfrm>
          <a:custGeom>
            <a:avLst/>
            <a:gdLst/>
            <a:ahLst/>
            <a:cxnLst/>
            <a:rect l="l" t="t" r="r" b="b"/>
            <a:pathLst>
              <a:path w="260836" h="12800" extrusionOk="0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" name="Google Shape;700;p54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701" name="Google Shape;701;p54"/>
            <p:cNvSpPr/>
            <p:nvPr/>
          </p:nvSpPr>
          <p:spPr>
            <a:xfrm>
              <a:off x="1720043" y="2281566"/>
              <a:ext cx="842569" cy="1414413"/>
            </a:xfrm>
            <a:custGeom>
              <a:avLst/>
              <a:gdLst/>
              <a:ahLst/>
              <a:cxnLst/>
              <a:rect l="l" t="t" r="r" b="b"/>
              <a:pathLst>
                <a:path w="44991" h="75526" extrusionOk="0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4"/>
            <p:cNvSpPr/>
            <p:nvPr/>
          </p:nvSpPr>
          <p:spPr>
            <a:xfrm>
              <a:off x="1703057" y="3483197"/>
              <a:ext cx="349418" cy="247840"/>
            </a:xfrm>
            <a:custGeom>
              <a:avLst/>
              <a:gdLst/>
              <a:ahLst/>
              <a:cxnLst/>
              <a:rect l="l" t="t" r="r" b="b"/>
              <a:pathLst>
                <a:path w="18658" h="13234" extrusionOk="0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4"/>
            <p:cNvSpPr/>
            <p:nvPr/>
          </p:nvSpPr>
          <p:spPr>
            <a:xfrm>
              <a:off x="655497" y="2970644"/>
              <a:ext cx="871746" cy="249825"/>
            </a:xfrm>
            <a:custGeom>
              <a:avLst/>
              <a:gdLst/>
              <a:ahLst/>
              <a:cxnLst/>
              <a:rect l="l" t="t" r="r" b="b"/>
              <a:pathLst>
                <a:path w="46549" h="13340" extrusionOk="0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4"/>
            <p:cNvSpPr/>
            <p:nvPr/>
          </p:nvSpPr>
          <p:spPr>
            <a:xfrm>
              <a:off x="2471952" y="3196479"/>
              <a:ext cx="1424769" cy="1424769"/>
            </a:xfrm>
            <a:custGeom>
              <a:avLst/>
              <a:gdLst/>
              <a:ahLst/>
              <a:cxnLst/>
              <a:rect l="l" t="t" r="r" b="b"/>
              <a:pathLst>
                <a:path w="76079" h="76079" extrusionOk="0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4"/>
            <p:cNvSpPr/>
            <p:nvPr/>
          </p:nvSpPr>
          <p:spPr>
            <a:xfrm>
              <a:off x="3093780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4"/>
            <p:cNvSpPr/>
            <p:nvPr/>
          </p:nvSpPr>
          <p:spPr>
            <a:xfrm>
              <a:off x="2413523" y="3126626"/>
              <a:ext cx="826501" cy="826501"/>
            </a:xfrm>
            <a:custGeom>
              <a:avLst/>
              <a:gdLst/>
              <a:ahLst/>
              <a:cxnLst/>
              <a:rect l="l" t="t" r="r" b="b"/>
              <a:pathLst>
                <a:path w="44133" h="44133" extrusionOk="0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4"/>
            <p:cNvSpPr/>
            <p:nvPr/>
          </p:nvSpPr>
          <p:spPr>
            <a:xfrm>
              <a:off x="368030" y="3196479"/>
              <a:ext cx="1424788" cy="1424769"/>
            </a:xfrm>
            <a:custGeom>
              <a:avLst/>
              <a:gdLst/>
              <a:ahLst/>
              <a:cxnLst/>
              <a:rect l="l" t="t" r="r" b="b"/>
              <a:pathLst>
                <a:path w="76080" h="76079" extrusionOk="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4"/>
            <p:cNvSpPr/>
            <p:nvPr/>
          </p:nvSpPr>
          <p:spPr>
            <a:xfrm>
              <a:off x="284487" y="3115202"/>
              <a:ext cx="1430669" cy="826501"/>
            </a:xfrm>
            <a:custGeom>
              <a:avLst/>
              <a:gdLst/>
              <a:ahLst/>
              <a:cxnLst/>
              <a:rect l="l" t="t" r="r" b="b"/>
              <a:pathLst>
                <a:path w="76394" h="44133" extrusionOk="0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4"/>
            <p:cNvSpPr/>
            <p:nvPr/>
          </p:nvSpPr>
          <p:spPr>
            <a:xfrm>
              <a:off x="989896" y="3818289"/>
              <a:ext cx="189710" cy="189747"/>
            </a:xfrm>
            <a:custGeom>
              <a:avLst/>
              <a:gdLst/>
              <a:ahLst/>
              <a:cxnLst/>
              <a:rect l="l" t="t" r="r" b="b"/>
              <a:pathLst>
                <a:path w="10130" h="10132" extrusionOk="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4"/>
            <p:cNvSpPr/>
            <p:nvPr/>
          </p:nvSpPr>
          <p:spPr>
            <a:xfrm>
              <a:off x="1053400" y="2463410"/>
              <a:ext cx="2177184" cy="1558727"/>
            </a:xfrm>
            <a:custGeom>
              <a:avLst/>
              <a:gdLst/>
              <a:ahLst/>
              <a:cxnLst/>
              <a:rect l="l" t="t" r="r" b="b"/>
              <a:pathLst>
                <a:path w="116256" h="83232" extrusionOk="0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4"/>
            <p:cNvSpPr/>
            <p:nvPr/>
          </p:nvSpPr>
          <p:spPr>
            <a:xfrm>
              <a:off x="2680146" y="2456537"/>
              <a:ext cx="495324" cy="300651"/>
            </a:xfrm>
            <a:custGeom>
              <a:avLst/>
              <a:gdLst/>
              <a:ahLst/>
              <a:cxnLst/>
              <a:rect l="l" t="t" r="r" b="b"/>
              <a:pathLst>
                <a:path w="26449" h="16054" extrusionOk="0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4"/>
            <p:cNvSpPr/>
            <p:nvPr/>
          </p:nvSpPr>
          <p:spPr>
            <a:xfrm>
              <a:off x="1722815" y="3783830"/>
              <a:ext cx="362152" cy="362152"/>
            </a:xfrm>
            <a:custGeom>
              <a:avLst/>
              <a:gdLst/>
              <a:ahLst/>
              <a:cxnLst/>
              <a:rect l="l" t="t" r="r" b="b"/>
              <a:pathLst>
                <a:path w="19338" h="19338" extrusionOk="0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4"/>
            <p:cNvSpPr/>
            <p:nvPr/>
          </p:nvSpPr>
          <p:spPr>
            <a:xfrm>
              <a:off x="1374427" y="2583996"/>
              <a:ext cx="513620" cy="228269"/>
            </a:xfrm>
            <a:custGeom>
              <a:avLst/>
              <a:gdLst/>
              <a:ahLst/>
              <a:cxnLst/>
              <a:rect l="l" t="t" r="r" b="b"/>
              <a:pathLst>
                <a:path w="27426" h="12189" extrusionOk="0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4"/>
            <p:cNvSpPr/>
            <p:nvPr/>
          </p:nvSpPr>
          <p:spPr>
            <a:xfrm>
              <a:off x="1788174" y="828012"/>
              <a:ext cx="1331862" cy="1278302"/>
            </a:xfrm>
            <a:custGeom>
              <a:avLst/>
              <a:gdLst/>
              <a:ahLst/>
              <a:cxnLst/>
              <a:rect l="l" t="t" r="r" b="b"/>
              <a:pathLst>
                <a:path w="71118" h="68258" extrusionOk="0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4"/>
            <p:cNvSpPr/>
            <p:nvPr/>
          </p:nvSpPr>
          <p:spPr>
            <a:xfrm>
              <a:off x="1859245" y="3742423"/>
              <a:ext cx="171469" cy="114163"/>
            </a:xfrm>
            <a:custGeom>
              <a:avLst/>
              <a:gdLst/>
              <a:ahLst/>
              <a:cxnLst/>
              <a:rect l="l" t="t" r="r" b="b"/>
              <a:pathLst>
                <a:path w="9156" h="6096" extrusionOk="0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4"/>
            <p:cNvSpPr/>
            <p:nvPr/>
          </p:nvSpPr>
          <p:spPr>
            <a:xfrm>
              <a:off x="1789653" y="3983521"/>
              <a:ext cx="467588" cy="122216"/>
            </a:xfrm>
            <a:custGeom>
              <a:avLst/>
              <a:gdLst/>
              <a:ahLst/>
              <a:cxnLst/>
              <a:rect l="l" t="t" r="r" b="b"/>
              <a:pathLst>
                <a:path w="24968" h="6526" extrusionOk="0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4"/>
            <p:cNvSpPr/>
            <p:nvPr/>
          </p:nvSpPr>
          <p:spPr>
            <a:xfrm>
              <a:off x="1797313" y="3826529"/>
              <a:ext cx="461333" cy="233082"/>
            </a:xfrm>
            <a:custGeom>
              <a:avLst/>
              <a:gdLst/>
              <a:ahLst/>
              <a:cxnLst/>
              <a:rect l="l" t="t" r="r" b="b"/>
              <a:pathLst>
                <a:path w="24634" h="12446" extrusionOk="0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4"/>
            <p:cNvSpPr/>
            <p:nvPr/>
          </p:nvSpPr>
          <p:spPr>
            <a:xfrm>
              <a:off x="1408474" y="2041873"/>
              <a:ext cx="735504" cy="1771959"/>
            </a:xfrm>
            <a:custGeom>
              <a:avLst/>
              <a:gdLst/>
              <a:ahLst/>
              <a:cxnLst/>
              <a:rect l="l" t="t" r="r" b="b"/>
              <a:pathLst>
                <a:path w="39274" h="94618" extrusionOk="0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4"/>
            <p:cNvSpPr/>
            <p:nvPr/>
          </p:nvSpPr>
          <p:spPr>
            <a:xfrm>
              <a:off x="1877186" y="4045565"/>
              <a:ext cx="298067" cy="134089"/>
            </a:xfrm>
            <a:custGeom>
              <a:avLst/>
              <a:gdLst/>
              <a:ahLst/>
              <a:cxnLst/>
              <a:rect l="l" t="t" r="r" b="b"/>
              <a:pathLst>
                <a:path w="15916" h="7160" extrusionOk="0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4"/>
            <p:cNvSpPr/>
            <p:nvPr/>
          </p:nvSpPr>
          <p:spPr>
            <a:xfrm>
              <a:off x="2444460" y="1904937"/>
              <a:ext cx="545158" cy="616303"/>
            </a:xfrm>
            <a:custGeom>
              <a:avLst/>
              <a:gdLst/>
              <a:ahLst/>
              <a:cxnLst/>
              <a:rect l="l" t="t" r="r" b="b"/>
              <a:pathLst>
                <a:path w="29110" h="32909" extrusionOk="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4"/>
            <p:cNvSpPr/>
            <p:nvPr/>
          </p:nvSpPr>
          <p:spPr>
            <a:xfrm>
              <a:off x="1509696" y="1425382"/>
              <a:ext cx="1158839" cy="1016341"/>
            </a:xfrm>
            <a:custGeom>
              <a:avLst/>
              <a:gdLst/>
              <a:ahLst/>
              <a:cxnLst/>
              <a:rect l="l" t="t" r="r" b="b"/>
              <a:pathLst>
                <a:path w="61879" h="54270" extrusionOk="0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>
              <a:off x="2050527" y="1836807"/>
              <a:ext cx="822156" cy="752939"/>
            </a:xfrm>
            <a:custGeom>
              <a:avLst/>
              <a:gdLst/>
              <a:ahLst/>
              <a:cxnLst/>
              <a:rect l="l" t="t" r="r" b="b"/>
              <a:pathLst>
                <a:path w="43901" h="40205" extrusionOk="0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4"/>
            <p:cNvSpPr/>
            <p:nvPr/>
          </p:nvSpPr>
          <p:spPr>
            <a:xfrm>
              <a:off x="2095717" y="1538946"/>
              <a:ext cx="464348" cy="359325"/>
            </a:xfrm>
            <a:custGeom>
              <a:avLst/>
              <a:gdLst/>
              <a:ahLst/>
              <a:cxnLst/>
              <a:rect l="l" t="t" r="r" b="b"/>
              <a:pathLst>
                <a:path w="24795" h="19187" extrusionOk="0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4"/>
            <p:cNvSpPr/>
            <p:nvPr/>
          </p:nvSpPr>
          <p:spPr>
            <a:xfrm>
              <a:off x="2502216" y="1108363"/>
              <a:ext cx="505905" cy="457794"/>
            </a:xfrm>
            <a:custGeom>
              <a:avLst/>
              <a:gdLst/>
              <a:ahLst/>
              <a:cxnLst/>
              <a:rect l="l" t="t" r="r" b="b"/>
              <a:pathLst>
                <a:path w="27014" h="24445" extrusionOk="0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4"/>
            <p:cNvSpPr/>
            <p:nvPr/>
          </p:nvSpPr>
          <p:spPr>
            <a:xfrm>
              <a:off x="2723069" y="2498393"/>
              <a:ext cx="38073" cy="14551"/>
            </a:xfrm>
            <a:custGeom>
              <a:avLst/>
              <a:gdLst/>
              <a:ahLst/>
              <a:cxnLst/>
              <a:rect l="l" t="t" r="r" b="b"/>
              <a:pathLst>
                <a:path w="2033" h="777" extrusionOk="0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4"/>
            <p:cNvSpPr/>
            <p:nvPr/>
          </p:nvSpPr>
          <p:spPr>
            <a:xfrm>
              <a:off x="469908" y="2156017"/>
              <a:ext cx="850341" cy="810339"/>
            </a:xfrm>
            <a:custGeom>
              <a:avLst/>
              <a:gdLst/>
              <a:ahLst/>
              <a:cxnLst/>
              <a:rect l="l" t="t" r="r" b="b"/>
              <a:pathLst>
                <a:path w="45406" h="43270" extrusionOk="0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4"/>
            <p:cNvSpPr/>
            <p:nvPr/>
          </p:nvSpPr>
          <p:spPr>
            <a:xfrm>
              <a:off x="800916" y="2144593"/>
              <a:ext cx="188324" cy="247372"/>
            </a:xfrm>
            <a:custGeom>
              <a:avLst/>
              <a:gdLst/>
              <a:ahLst/>
              <a:cxnLst/>
              <a:rect l="l" t="t" r="r" b="b"/>
              <a:pathLst>
                <a:path w="10056" h="13209" extrusionOk="0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4"/>
            <p:cNvSpPr/>
            <p:nvPr/>
          </p:nvSpPr>
          <p:spPr>
            <a:xfrm>
              <a:off x="554631" y="2669600"/>
              <a:ext cx="273908" cy="171207"/>
            </a:xfrm>
            <a:custGeom>
              <a:avLst/>
              <a:gdLst/>
              <a:ahLst/>
              <a:cxnLst/>
              <a:rect l="l" t="t" r="r" b="b"/>
              <a:pathLst>
                <a:path w="14626" h="9142" extrusionOk="0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4"/>
            <p:cNvSpPr/>
            <p:nvPr/>
          </p:nvSpPr>
          <p:spPr>
            <a:xfrm>
              <a:off x="602704" y="2121783"/>
              <a:ext cx="640911" cy="890230"/>
            </a:xfrm>
            <a:custGeom>
              <a:avLst/>
              <a:gdLst/>
              <a:ahLst/>
              <a:cxnLst/>
              <a:rect l="l" t="t" r="r" b="b"/>
              <a:pathLst>
                <a:path w="34223" h="47536" extrusionOk="0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4"/>
            <p:cNvSpPr/>
            <p:nvPr/>
          </p:nvSpPr>
          <p:spPr>
            <a:xfrm>
              <a:off x="712373" y="2134143"/>
              <a:ext cx="607895" cy="880736"/>
            </a:xfrm>
            <a:custGeom>
              <a:avLst/>
              <a:gdLst/>
              <a:ahLst/>
              <a:cxnLst/>
              <a:rect l="l" t="t" r="r" b="b"/>
              <a:pathLst>
                <a:path w="32460" h="47029" extrusionOk="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1" name="Google Shape;731;p54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732" name="Google Shape;732;p54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733" name="Google Shape;733;p54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54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54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6" name="Google Shape;736;p54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737" name="Google Shape;737;p54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54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>
            <a:spLocks noGrp="1"/>
          </p:cNvSpPr>
          <p:nvPr>
            <p:ph type="body" idx="1"/>
          </p:nvPr>
        </p:nvSpPr>
        <p:spPr>
          <a:xfrm>
            <a:off x="713250" y="1228675"/>
            <a:ext cx="7717500" cy="3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/>
              <a:t>Hungry Hub is a cutting-edge food delivery website designed for a seamless experience on </a:t>
            </a:r>
            <a:r>
              <a:rPr lang="en" sz="1200" b="1"/>
              <a:t>both desktop and mobile devices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/>
              <a:t>Utilizing the </a:t>
            </a:r>
            <a:r>
              <a:rPr lang="en" sz="1200" b="1"/>
              <a:t>MERN stack,</a:t>
            </a:r>
            <a:r>
              <a:rPr lang="en" sz="1200"/>
              <a:t> it ensures robust security, responsive design, and efficient end-to-end transactions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/>
              <a:t>From </a:t>
            </a:r>
            <a:r>
              <a:rPr lang="en" sz="1200" b="1"/>
              <a:t>browsing menus</a:t>
            </a:r>
            <a:r>
              <a:rPr lang="en" sz="1200"/>
              <a:t> to </a:t>
            </a:r>
            <a:r>
              <a:rPr lang="en" sz="1200" b="1"/>
              <a:t>placing orders</a:t>
            </a:r>
            <a:r>
              <a:rPr lang="en" sz="1200"/>
              <a:t>, Hungry Hub ensures a smooth end-to-end transactional process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/>
              <a:t>Hungry Hub ensures user data security through advanced </a:t>
            </a:r>
            <a:r>
              <a:rPr lang="en" sz="1200" b="1"/>
              <a:t>encryption</a:t>
            </a:r>
            <a:r>
              <a:rPr lang="en" sz="1200"/>
              <a:t> and </a:t>
            </a:r>
            <a:r>
              <a:rPr lang="en" sz="1200" b="1"/>
              <a:t>bcrypt-secure</a:t>
            </a:r>
            <a:r>
              <a:rPr lang="en" sz="1200"/>
              <a:t> login pages, creating a safe and trustworthy environment for our users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/>
              <a:t>Hungry Hub's design effortlessly adapts to </a:t>
            </a:r>
            <a:r>
              <a:rPr lang="en" sz="1200" b="1"/>
              <a:t>all screens</a:t>
            </a:r>
            <a:r>
              <a:rPr lang="en" sz="1200"/>
              <a:t>, blending ReactJS, CSS, and Bootstrap for an appealing, intuitive interface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/>
              <a:t>Hungry Hub features </a:t>
            </a:r>
            <a:r>
              <a:rPr lang="en" sz="1200" b="1"/>
              <a:t>two key roles</a:t>
            </a:r>
            <a:r>
              <a:rPr lang="en" sz="1200"/>
              <a:t> – </a:t>
            </a:r>
            <a:r>
              <a:rPr lang="en" sz="1200" b="1"/>
              <a:t>Admins</a:t>
            </a:r>
            <a:r>
              <a:rPr lang="en" sz="1200"/>
              <a:t> and </a:t>
            </a:r>
            <a:r>
              <a:rPr lang="en" sz="1200" b="1"/>
              <a:t>Users</a:t>
            </a:r>
            <a:r>
              <a:rPr lang="en" sz="1200"/>
              <a:t>. Admins wield powerful tools for effective platform management, while Users enjoy a personalized and convenient ordering experience.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/>
              <a:t>Users can </a:t>
            </a:r>
            <a:r>
              <a:rPr lang="en" sz="1200" b="1"/>
              <a:t>create and manage</a:t>
            </a:r>
            <a:r>
              <a:rPr lang="en" sz="1200"/>
              <a:t> their </a:t>
            </a:r>
            <a:r>
              <a:rPr lang="en" sz="1200" b="1"/>
              <a:t>profiles</a:t>
            </a:r>
            <a:r>
              <a:rPr lang="en" sz="1200"/>
              <a:t>, providing preferences, delivery addresses, and order history. 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471" name="Google Shape;471;p43"/>
          <p:cNvSpPr txBox="1">
            <a:spLocks noGrp="1"/>
          </p:cNvSpPr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Hungry Hub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 rot="-4254030">
            <a:off x="6172678" y="1531765"/>
            <a:ext cx="4385703" cy="2735710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1123732" y="2826030"/>
            <a:ext cx="1326186" cy="543239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4"/>
          <p:cNvSpPr/>
          <p:nvPr/>
        </p:nvSpPr>
        <p:spPr>
          <a:xfrm>
            <a:off x="2227898" y="2826030"/>
            <a:ext cx="1326812" cy="543239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3331438" y="2826030"/>
            <a:ext cx="1326812" cy="543239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4436229" y="2826030"/>
            <a:ext cx="1326186" cy="543239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4"/>
          <p:cNvSpPr txBox="1">
            <a:spLocks noGrp="1"/>
          </p:cNvSpPr>
          <p:nvPr>
            <p:ph type="title" idx="4294967295"/>
          </p:nvPr>
        </p:nvSpPr>
        <p:spPr>
          <a:xfrm>
            <a:off x="915025" y="1433850"/>
            <a:ext cx="174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MongoDB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83" name="Google Shape;483;p44"/>
          <p:cNvSpPr txBox="1">
            <a:spLocks noGrp="1"/>
          </p:cNvSpPr>
          <p:nvPr>
            <p:ph type="subTitle" idx="4294967295"/>
          </p:nvPr>
        </p:nvSpPr>
        <p:spPr>
          <a:xfrm>
            <a:off x="371025" y="1922773"/>
            <a:ext cx="25257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 stores and manages data for our food delivery platform.</a:t>
            </a:r>
            <a:endParaRPr sz="1400"/>
          </a:p>
        </p:txBody>
      </p:sp>
      <p:sp>
        <p:nvSpPr>
          <p:cNvPr id="484" name="Google Shape;484;p44"/>
          <p:cNvSpPr txBox="1">
            <a:spLocks noGrp="1"/>
          </p:cNvSpPr>
          <p:nvPr>
            <p:ph type="title" idx="4294967295"/>
          </p:nvPr>
        </p:nvSpPr>
        <p:spPr>
          <a:xfrm>
            <a:off x="1956150" y="3505375"/>
            <a:ext cx="174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</a:rPr>
              <a:t>ExpressJS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4294967295"/>
          </p:nvPr>
        </p:nvSpPr>
        <p:spPr>
          <a:xfrm>
            <a:off x="796775" y="3980750"/>
            <a:ext cx="29031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Handles routing, middleware, and simplifies server-side logic for enhanced efficiency.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486" name="Google Shape;486;p44"/>
          <p:cNvSpPr txBox="1">
            <a:spLocks noGrp="1"/>
          </p:cNvSpPr>
          <p:nvPr>
            <p:ph type="title" idx="4294967295"/>
          </p:nvPr>
        </p:nvSpPr>
        <p:spPr>
          <a:xfrm>
            <a:off x="3079250" y="1433850"/>
            <a:ext cx="174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ReactJS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487" name="Google Shape;487;p44"/>
          <p:cNvSpPr/>
          <p:nvPr/>
        </p:nvSpPr>
        <p:spPr>
          <a:xfrm rot="-358672">
            <a:off x="7071234" y="1551616"/>
            <a:ext cx="2578357" cy="3251716"/>
          </a:xfrm>
          <a:custGeom>
            <a:avLst/>
            <a:gdLst/>
            <a:ahLst/>
            <a:cxnLst/>
            <a:rect l="l" t="t" r="r" b="b"/>
            <a:pathLst>
              <a:path w="110389" h="139218" extrusionOk="0">
                <a:moveTo>
                  <a:pt x="109392" y="20761"/>
                </a:moveTo>
                <a:cubicBezTo>
                  <a:pt x="110388" y="17897"/>
                  <a:pt x="107327" y="15198"/>
                  <a:pt x="105713" y="13621"/>
                </a:cubicBezTo>
                <a:cubicBezTo>
                  <a:pt x="103468" y="11426"/>
                  <a:pt x="102131" y="11015"/>
                  <a:pt x="102131" y="11015"/>
                </a:cubicBezTo>
                <a:lnTo>
                  <a:pt x="49447" y="767"/>
                </a:lnTo>
                <a:cubicBezTo>
                  <a:pt x="45536" y="0"/>
                  <a:pt x="41263" y="2461"/>
                  <a:pt x="39913" y="6257"/>
                </a:cubicBezTo>
                <a:lnTo>
                  <a:pt x="942" y="116582"/>
                </a:lnTo>
                <a:cubicBezTo>
                  <a:pt x="0" y="118474"/>
                  <a:pt x="1441" y="126254"/>
                  <a:pt x="4334" y="127566"/>
                </a:cubicBezTo>
                <a:lnTo>
                  <a:pt x="59897" y="138451"/>
                </a:lnTo>
                <a:cubicBezTo>
                  <a:pt x="63808" y="139217"/>
                  <a:pt x="68081" y="136757"/>
                  <a:pt x="69431" y="132961"/>
                </a:cubicBezTo>
                <a:cubicBezTo>
                  <a:pt x="69431" y="132961"/>
                  <a:pt x="104779" y="34029"/>
                  <a:pt x="109392" y="2076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4"/>
          <p:cNvSpPr/>
          <p:nvPr/>
        </p:nvSpPr>
        <p:spPr>
          <a:xfrm rot="-358672">
            <a:off x="7057921" y="1549675"/>
            <a:ext cx="2485700" cy="3143433"/>
          </a:xfrm>
          <a:custGeom>
            <a:avLst/>
            <a:gdLst/>
            <a:ahLst/>
            <a:cxnLst/>
            <a:rect l="l" t="t" r="r" b="b"/>
            <a:pathLst>
              <a:path w="106422" h="134582" extrusionOk="0">
                <a:moveTo>
                  <a:pt x="105169" y="18473"/>
                </a:moveTo>
                <a:cubicBezTo>
                  <a:pt x="106422" y="14952"/>
                  <a:pt x="104493" y="11516"/>
                  <a:pt x="100867" y="10806"/>
                </a:cubicBezTo>
                <a:lnTo>
                  <a:pt x="49341" y="711"/>
                </a:lnTo>
                <a:cubicBezTo>
                  <a:pt x="45715" y="0"/>
                  <a:pt x="41752" y="2281"/>
                  <a:pt x="40500" y="5803"/>
                </a:cubicBezTo>
                <a:lnTo>
                  <a:pt x="1253" y="116110"/>
                </a:lnTo>
                <a:cubicBezTo>
                  <a:pt x="0" y="119630"/>
                  <a:pt x="1929" y="123065"/>
                  <a:pt x="5555" y="123776"/>
                </a:cubicBezTo>
                <a:lnTo>
                  <a:pt x="57081" y="133871"/>
                </a:lnTo>
                <a:cubicBezTo>
                  <a:pt x="60707" y="134581"/>
                  <a:pt x="64670" y="132300"/>
                  <a:pt x="65921" y="12878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4"/>
          <p:cNvSpPr/>
          <p:nvPr/>
        </p:nvSpPr>
        <p:spPr>
          <a:xfrm rot="-358672">
            <a:off x="7256712" y="1710291"/>
            <a:ext cx="2127964" cy="2604634"/>
          </a:xfrm>
          <a:custGeom>
            <a:avLst/>
            <a:gdLst/>
            <a:ahLst/>
            <a:cxnLst/>
            <a:rect l="l" t="t" r="r" b="b"/>
            <a:pathLst>
              <a:path w="91106" h="111514" extrusionOk="0">
                <a:moveTo>
                  <a:pt x="89968" y="16409"/>
                </a:moveTo>
                <a:cubicBezTo>
                  <a:pt x="91105" y="13213"/>
                  <a:pt x="89355" y="10094"/>
                  <a:pt x="86062" y="9449"/>
                </a:cubicBezTo>
                <a:lnTo>
                  <a:pt x="41129" y="645"/>
                </a:lnTo>
                <a:cubicBezTo>
                  <a:pt x="37836" y="0"/>
                  <a:pt x="34239" y="2072"/>
                  <a:pt x="33100" y="5268"/>
                </a:cubicBezTo>
                <a:lnTo>
                  <a:pt x="1137" y="95103"/>
                </a:lnTo>
                <a:cubicBezTo>
                  <a:pt x="0" y="98299"/>
                  <a:pt x="1751" y="101420"/>
                  <a:pt x="5044" y="102065"/>
                </a:cubicBezTo>
                <a:lnTo>
                  <a:pt x="49977" y="110868"/>
                </a:lnTo>
                <a:cubicBezTo>
                  <a:pt x="53271" y="111513"/>
                  <a:pt x="56868" y="109442"/>
                  <a:pt x="58005" y="1062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4"/>
          <p:cNvSpPr/>
          <p:nvPr/>
        </p:nvSpPr>
        <p:spPr>
          <a:xfrm rot="-358672">
            <a:off x="7842621" y="4270627"/>
            <a:ext cx="245038" cy="238569"/>
          </a:xfrm>
          <a:custGeom>
            <a:avLst/>
            <a:gdLst/>
            <a:ahLst/>
            <a:cxnLst/>
            <a:rect l="l" t="t" r="r" b="b"/>
            <a:pathLst>
              <a:path w="10491" h="10214" extrusionOk="0">
                <a:moveTo>
                  <a:pt x="6498" y="1"/>
                </a:moveTo>
                <a:cubicBezTo>
                  <a:pt x="4971" y="1"/>
                  <a:pt x="3320" y="755"/>
                  <a:pt x="2097" y="2167"/>
                </a:cubicBezTo>
                <a:cubicBezTo>
                  <a:pt x="100" y="4472"/>
                  <a:pt x="1" y="7659"/>
                  <a:pt x="1875" y="9283"/>
                </a:cubicBezTo>
                <a:cubicBezTo>
                  <a:pt x="2580" y="9893"/>
                  <a:pt x="3495" y="10214"/>
                  <a:pt x="4489" y="10214"/>
                </a:cubicBezTo>
                <a:cubicBezTo>
                  <a:pt x="4766" y="10214"/>
                  <a:pt x="5049" y="10189"/>
                  <a:pt x="5335" y="10139"/>
                </a:cubicBezTo>
                <a:cubicBezTo>
                  <a:pt x="6650" y="9907"/>
                  <a:pt x="7926" y="9156"/>
                  <a:pt x="8886" y="8048"/>
                </a:cubicBezTo>
                <a:cubicBezTo>
                  <a:pt x="9845" y="6941"/>
                  <a:pt x="10407" y="5569"/>
                  <a:pt x="10449" y="4235"/>
                </a:cubicBezTo>
                <a:cubicBezTo>
                  <a:pt x="10490" y="2901"/>
                  <a:pt x="10008" y="1713"/>
                  <a:pt x="9108" y="932"/>
                </a:cubicBezTo>
                <a:cubicBezTo>
                  <a:pt x="8381" y="303"/>
                  <a:pt x="7465" y="1"/>
                  <a:pt x="64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44"/>
          <p:cNvGrpSpPr/>
          <p:nvPr/>
        </p:nvGrpSpPr>
        <p:grpSpPr>
          <a:xfrm>
            <a:off x="6194965" y="1219823"/>
            <a:ext cx="3002217" cy="2591384"/>
            <a:chOff x="6271165" y="1219823"/>
            <a:chExt cx="3002217" cy="2591384"/>
          </a:xfrm>
        </p:grpSpPr>
        <p:sp>
          <p:nvSpPr>
            <p:cNvPr id="492" name="Google Shape;492;p44"/>
            <p:cNvSpPr/>
            <p:nvPr/>
          </p:nvSpPr>
          <p:spPr>
            <a:xfrm>
              <a:off x="6339861" y="2668438"/>
              <a:ext cx="592665" cy="144051"/>
            </a:xfrm>
            <a:custGeom>
              <a:avLst/>
              <a:gdLst/>
              <a:ahLst/>
              <a:cxnLst/>
              <a:rect l="l" t="t" r="r" b="b"/>
              <a:pathLst>
                <a:path w="23690" h="5758" extrusionOk="0">
                  <a:moveTo>
                    <a:pt x="1" y="1"/>
                  </a:moveTo>
                  <a:lnTo>
                    <a:pt x="1" y="5758"/>
                  </a:lnTo>
                  <a:lnTo>
                    <a:pt x="23689" y="5758"/>
                  </a:lnTo>
                  <a:lnTo>
                    <a:pt x="236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6636186" y="2668438"/>
              <a:ext cx="296332" cy="144051"/>
            </a:xfrm>
            <a:custGeom>
              <a:avLst/>
              <a:gdLst/>
              <a:ahLst/>
              <a:cxnLst/>
              <a:rect l="l" t="t" r="r" b="b"/>
              <a:pathLst>
                <a:path w="11845" h="5758" extrusionOk="0">
                  <a:moveTo>
                    <a:pt x="0" y="1"/>
                  </a:moveTo>
                  <a:lnTo>
                    <a:pt x="0" y="5758"/>
                  </a:lnTo>
                  <a:lnTo>
                    <a:pt x="11844" y="5758"/>
                  </a:lnTo>
                  <a:lnTo>
                    <a:pt x="118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6341037" y="2214577"/>
              <a:ext cx="590363" cy="407835"/>
            </a:xfrm>
            <a:custGeom>
              <a:avLst/>
              <a:gdLst/>
              <a:ahLst/>
              <a:cxnLst/>
              <a:rect l="l" t="t" r="r" b="b"/>
              <a:pathLst>
                <a:path w="23598" h="16302" extrusionOk="0">
                  <a:moveTo>
                    <a:pt x="11798" y="0"/>
                  </a:moveTo>
                  <a:cubicBezTo>
                    <a:pt x="5293" y="0"/>
                    <a:pt x="0" y="5293"/>
                    <a:pt x="0" y="11798"/>
                  </a:cubicBezTo>
                  <a:lnTo>
                    <a:pt x="0" y="16301"/>
                  </a:lnTo>
                  <a:lnTo>
                    <a:pt x="23597" y="16301"/>
                  </a:lnTo>
                  <a:lnTo>
                    <a:pt x="23597" y="11798"/>
                  </a:lnTo>
                  <a:cubicBezTo>
                    <a:pt x="23597" y="5293"/>
                    <a:pt x="18304" y="0"/>
                    <a:pt x="11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6636186" y="2214577"/>
              <a:ext cx="295207" cy="407835"/>
            </a:xfrm>
            <a:custGeom>
              <a:avLst/>
              <a:gdLst/>
              <a:ahLst/>
              <a:cxnLst/>
              <a:rect l="l" t="t" r="r" b="b"/>
              <a:pathLst>
                <a:path w="11800" h="16302" extrusionOk="0">
                  <a:moveTo>
                    <a:pt x="0" y="0"/>
                  </a:moveTo>
                  <a:lnTo>
                    <a:pt x="0" y="16301"/>
                  </a:lnTo>
                  <a:lnTo>
                    <a:pt x="11799" y="16301"/>
                  </a:lnTo>
                  <a:lnTo>
                    <a:pt x="11799" y="11798"/>
                  </a:lnTo>
                  <a:cubicBezTo>
                    <a:pt x="11799" y="5293"/>
                    <a:pt x="6506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6271165" y="2500572"/>
              <a:ext cx="730111" cy="197463"/>
            </a:xfrm>
            <a:custGeom>
              <a:avLst/>
              <a:gdLst/>
              <a:ahLst/>
              <a:cxnLst/>
              <a:rect l="l" t="t" r="r" b="b"/>
              <a:pathLst>
                <a:path w="29184" h="7893" extrusionOk="0">
                  <a:moveTo>
                    <a:pt x="3945" y="0"/>
                  </a:moveTo>
                  <a:cubicBezTo>
                    <a:pt x="1770" y="0"/>
                    <a:pt x="0" y="1770"/>
                    <a:pt x="0" y="3947"/>
                  </a:cubicBezTo>
                  <a:cubicBezTo>
                    <a:pt x="0" y="6123"/>
                    <a:pt x="1770" y="7892"/>
                    <a:pt x="3945" y="7892"/>
                  </a:cubicBezTo>
                  <a:lnTo>
                    <a:pt x="25237" y="7892"/>
                  </a:lnTo>
                  <a:cubicBezTo>
                    <a:pt x="27414" y="7892"/>
                    <a:pt x="29183" y="6123"/>
                    <a:pt x="29183" y="3947"/>
                  </a:cubicBezTo>
                  <a:cubicBezTo>
                    <a:pt x="29183" y="1770"/>
                    <a:pt x="27414" y="0"/>
                    <a:pt x="252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6730300" y="2368081"/>
              <a:ext cx="42805" cy="42805"/>
            </a:xfrm>
            <a:custGeom>
              <a:avLst/>
              <a:gdLst/>
              <a:ahLst/>
              <a:cxnLst/>
              <a:rect l="l" t="t" r="r" b="b"/>
              <a:pathLst>
                <a:path w="1711" h="1711" extrusionOk="0">
                  <a:moveTo>
                    <a:pt x="1" y="0"/>
                  </a:moveTo>
                  <a:lnTo>
                    <a:pt x="1" y="1711"/>
                  </a:lnTo>
                  <a:lnTo>
                    <a:pt x="1711" y="1711"/>
                  </a:lnTo>
                  <a:lnTo>
                    <a:pt x="17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6614772" y="2292003"/>
              <a:ext cx="42830" cy="42805"/>
            </a:xfrm>
            <a:custGeom>
              <a:avLst/>
              <a:gdLst/>
              <a:ahLst/>
              <a:cxnLst/>
              <a:rect l="l" t="t" r="r" b="b"/>
              <a:pathLst>
                <a:path w="1712" h="1711" extrusionOk="0">
                  <a:moveTo>
                    <a:pt x="1" y="1"/>
                  </a:moveTo>
                  <a:lnTo>
                    <a:pt x="1" y="1711"/>
                  </a:lnTo>
                  <a:lnTo>
                    <a:pt x="1711" y="1711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6636186" y="2292003"/>
              <a:ext cx="21415" cy="42805"/>
            </a:xfrm>
            <a:custGeom>
              <a:avLst/>
              <a:gdLst/>
              <a:ahLst/>
              <a:cxnLst/>
              <a:rect l="l" t="t" r="r" b="b"/>
              <a:pathLst>
                <a:path w="856" h="1711" extrusionOk="0">
                  <a:moveTo>
                    <a:pt x="0" y="1"/>
                  </a:moveTo>
                  <a:lnTo>
                    <a:pt x="0" y="1711"/>
                  </a:lnTo>
                  <a:lnTo>
                    <a:pt x="855" y="1711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 rot="-358672">
              <a:off x="6918595" y="1271994"/>
              <a:ext cx="1057022" cy="1055620"/>
            </a:xfrm>
            <a:custGeom>
              <a:avLst/>
              <a:gdLst/>
              <a:ahLst/>
              <a:cxnLst/>
              <a:rect l="l" t="t" r="r" b="b"/>
              <a:pathLst>
                <a:path w="45255" h="45195" extrusionOk="0">
                  <a:moveTo>
                    <a:pt x="38984" y="17864"/>
                  </a:moveTo>
                  <a:cubicBezTo>
                    <a:pt x="38984" y="17864"/>
                    <a:pt x="41221" y="7674"/>
                    <a:pt x="29690" y="7260"/>
                  </a:cubicBezTo>
                  <a:cubicBezTo>
                    <a:pt x="21762" y="6975"/>
                    <a:pt x="15137" y="4268"/>
                    <a:pt x="11635" y="2134"/>
                  </a:cubicBezTo>
                  <a:cubicBezTo>
                    <a:pt x="8131" y="1"/>
                    <a:pt x="3796" y="5139"/>
                    <a:pt x="9751" y="8597"/>
                  </a:cubicBezTo>
                  <a:cubicBezTo>
                    <a:pt x="9751" y="8597"/>
                    <a:pt x="1804" y="5580"/>
                    <a:pt x="1024" y="11674"/>
                  </a:cubicBezTo>
                  <a:cubicBezTo>
                    <a:pt x="0" y="19686"/>
                    <a:pt x="9562" y="20209"/>
                    <a:pt x="14299" y="21375"/>
                  </a:cubicBezTo>
                  <a:cubicBezTo>
                    <a:pt x="19037" y="22539"/>
                    <a:pt x="27502" y="44583"/>
                    <a:pt x="32484" y="45194"/>
                  </a:cubicBezTo>
                  <a:cubicBezTo>
                    <a:pt x="32484" y="45194"/>
                    <a:pt x="36209" y="42749"/>
                    <a:pt x="39673" y="36991"/>
                  </a:cubicBezTo>
                  <a:cubicBezTo>
                    <a:pt x="42996" y="31467"/>
                    <a:pt x="45254" y="22131"/>
                    <a:pt x="38984" y="178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 rot="-358672">
              <a:off x="7187306" y="1579303"/>
              <a:ext cx="1684858" cy="1995740"/>
            </a:xfrm>
            <a:custGeom>
              <a:avLst/>
              <a:gdLst/>
              <a:ahLst/>
              <a:cxnLst/>
              <a:rect l="l" t="t" r="r" b="b"/>
              <a:pathLst>
                <a:path w="72135" h="85445" extrusionOk="0">
                  <a:moveTo>
                    <a:pt x="19508" y="7049"/>
                  </a:moveTo>
                  <a:cubicBezTo>
                    <a:pt x="19945" y="912"/>
                    <a:pt x="8452" y="1"/>
                    <a:pt x="6444" y="1517"/>
                  </a:cubicBezTo>
                  <a:cubicBezTo>
                    <a:pt x="4374" y="3081"/>
                    <a:pt x="3119" y="5198"/>
                    <a:pt x="2068" y="9755"/>
                  </a:cubicBezTo>
                  <a:cubicBezTo>
                    <a:pt x="0" y="18730"/>
                    <a:pt x="441" y="28013"/>
                    <a:pt x="3581" y="30974"/>
                  </a:cubicBezTo>
                  <a:cubicBezTo>
                    <a:pt x="5432" y="32720"/>
                    <a:pt x="12826" y="33311"/>
                    <a:pt x="12826" y="33311"/>
                  </a:cubicBezTo>
                  <a:cubicBezTo>
                    <a:pt x="12826" y="33311"/>
                    <a:pt x="20210" y="36637"/>
                    <a:pt x="20498" y="42615"/>
                  </a:cubicBezTo>
                  <a:cubicBezTo>
                    <a:pt x="20823" y="49351"/>
                    <a:pt x="12642" y="65718"/>
                    <a:pt x="19971" y="70129"/>
                  </a:cubicBezTo>
                  <a:cubicBezTo>
                    <a:pt x="27298" y="74538"/>
                    <a:pt x="35305" y="83821"/>
                    <a:pt x="47443" y="84627"/>
                  </a:cubicBezTo>
                  <a:cubicBezTo>
                    <a:pt x="59761" y="85445"/>
                    <a:pt x="72135" y="69834"/>
                    <a:pt x="67683" y="64579"/>
                  </a:cubicBezTo>
                  <a:cubicBezTo>
                    <a:pt x="58201" y="53386"/>
                    <a:pt x="49836" y="35510"/>
                    <a:pt x="34961" y="33187"/>
                  </a:cubicBezTo>
                  <a:cubicBezTo>
                    <a:pt x="28265" y="32141"/>
                    <a:pt x="24547" y="32406"/>
                    <a:pt x="24579" y="25606"/>
                  </a:cubicBezTo>
                  <a:cubicBezTo>
                    <a:pt x="24579" y="25606"/>
                    <a:pt x="26095" y="25566"/>
                    <a:pt x="27666" y="24176"/>
                  </a:cubicBezTo>
                  <a:cubicBezTo>
                    <a:pt x="29646" y="22422"/>
                    <a:pt x="30899" y="17763"/>
                    <a:pt x="27828" y="16202"/>
                  </a:cubicBezTo>
                  <a:cubicBezTo>
                    <a:pt x="25946" y="15245"/>
                    <a:pt x="24287" y="16297"/>
                    <a:pt x="24582" y="16622"/>
                  </a:cubicBezTo>
                  <a:lnTo>
                    <a:pt x="23843" y="20085"/>
                  </a:lnTo>
                  <a:cubicBezTo>
                    <a:pt x="23843" y="20085"/>
                    <a:pt x="18706" y="18319"/>
                    <a:pt x="19508" y="70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 rot="-358672">
              <a:off x="7545221" y="2151949"/>
              <a:ext cx="1650500" cy="1577603"/>
            </a:xfrm>
            <a:custGeom>
              <a:avLst/>
              <a:gdLst/>
              <a:ahLst/>
              <a:cxnLst/>
              <a:rect l="l" t="t" r="r" b="b"/>
              <a:pathLst>
                <a:path w="70664" h="67543" extrusionOk="0">
                  <a:moveTo>
                    <a:pt x="16757" y="61276"/>
                  </a:moveTo>
                  <a:cubicBezTo>
                    <a:pt x="16757" y="61276"/>
                    <a:pt x="6764" y="53718"/>
                    <a:pt x="3197" y="44691"/>
                  </a:cubicBezTo>
                  <a:cubicBezTo>
                    <a:pt x="0" y="36601"/>
                    <a:pt x="3096" y="27301"/>
                    <a:pt x="5055" y="26926"/>
                  </a:cubicBezTo>
                  <a:cubicBezTo>
                    <a:pt x="9267" y="26121"/>
                    <a:pt x="14965" y="14534"/>
                    <a:pt x="19328" y="4483"/>
                  </a:cubicBezTo>
                  <a:cubicBezTo>
                    <a:pt x="21273" y="0"/>
                    <a:pt x="57527" y="29106"/>
                    <a:pt x="64095" y="35766"/>
                  </a:cubicBezTo>
                  <a:cubicBezTo>
                    <a:pt x="70663" y="42426"/>
                    <a:pt x="47308" y="60725"/>
                    <a:pt x="40124" y="64134"/>
                  </a:cubicBezTo>
                  <a:cubicBezTo>
                    <a:pt x="32942" y="67542"/>
                    <a:pt x="16757" y="61276"/>
                    <a:pt x="16757" y="612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 rot="-358672">
              <a:off x="6685871" y="2388827"/>
              <a:ext cx="1673460" cy="1083041"/>
            </a:xfrm>
            <a:custGeom>
              <a:avLst/>
              <a:gdLst/>
              <a:ahLst/>
              <a:cxnLst/>
              <a:rect l="l" t="t" r="r" b="b"/>
              <a:pathLst>
                <a:path w="71647" h="46369" extrusionOk="0">
                  <a:moveTo>
                    <a:pt x="55014" y="7375"/>
                  </a:moveTo>
                  <a:cubicBezTo>
                    <a:pt x="52129" y="12817"/>
                    <a:pt x="41607" y="25707"/>
                    <a:pt x="35402" y="29433"/>
                  </a:cubicBezTo>
                  <a:cubicBezTo>
                    <a:pt x="32471" y="31192"/>
                    <a:pt x="4671" y="12337"/>
                    <a:pt x="4671" y="12337"/>
                  </a:cubicBezTo>
                  <a:cubicBezTo>
                    <a:pt x="4671" y="12337"/>
                    <a:pt x="0" y="11879"/>
                    <a:pt x="2844" y="16429"/>
                  </a:cubicBezTo>
                  <a:cubicBezTo>
                    <a:pt x="5695" y="20994"/>
                    <a:pt x="26861" y="46369"/>
                    <a:pt x="38706" y="42795"/>
                  </a:cubicBezTo>
                  <a:cubicBezTo>
                    <a:pt x="50551" y="39220"/>
                    <a:pt x="68732" y="22307"/>
                    <a:pt x="70001" y="14967"/>
                  </a:cubicBezTo>
                  <a:cubicBezTo>
                    <a:pt x="71647" y="5452"/>
                    <a:pt x="58923" y="1"/>
                    <a:pt x="55014" y="73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 rot="-358672">
              <a:off x="6418661" y="2640414"/>
              <a:ext cx="465715" cy="295209"/>
            </a:xfrm>
            <a:custGeom>
              <a:avLst/>
              <a:gdLst/>
              <a:ahLst/>
              <a:cxnLst/>
              <a:rect l="l" t="t" r="r" b="b"/>
              <a:pathLst>
                <a:path w="19939" h="12639" extrusionOk="0">
                  <a:moveTo>
                    <a:pt x="9866" y="1593"/>
                  </a:moveTo>
                  <a:cubicBezTo>
                    <a:pt x="10946" y="3001"/>
                    <a:pt x="16229" y="4499"/>
                    <a:pt x="19401" y="9607"/>
                  </a:cubicBezTo>
                  <a:cubicBezTo>
                    <a:pt x="19507" y="9779"/>
                    <a:pt x="19939" y="12295"/>
                    <a:pt x="18220" y="12513"/>
                  </a:cubicBezTo>
                  <a:cubicBezTo>
                    <a:pt x="17216" y="12638"/>
                    <a:pt x="14035" y="12175"/>
                    <a:pt x="10308" y="10294"/>
                  </a:cubicBezTo>
                  <a:cubicBezTo>
                    <a:pt x="8093" y="9174"/>
                    <a:pt x="3969" y="7405"/>
                    <a:pt x="2307" y="6680"/>
                  </a:cubicBezTo>
                  <a:cubicBezTo>
                    <a:pt x="624" y="5945"/>
                    <a:pt x="1307" y="5534"/>
                    <a:pt x="2504" y="5916"/>
                  </a:cubicBezTo>
                  <a:cubicBezTo>
                    <a:pt x="3557" y="6251"/>
                    <a:pt x="7317" y="7272"/>
                    <a:pt x="7317" y="7272"/>
                  </a:cubicBezTo>
                  <a:cubicBezTo>
                    <a:pt x="7317" y="7272"/>
                    <a:pt x="2616" y="5183"/>
                    <a:pt x="1451" y="4587"/>
                  </a:cubicBezTo>
                  <a:cubicBezTo>
                    <a:pt x="398" y="4048"/>
                    <a:pt x="1" y="3106"/>
                    <a:pt x="1445" y="3627"/>
                  </a:cubicBezTo>
                  <a:cubicBezTo>
                    <a:pt x="2628" y="4054"/>
                    <a:pt x="7117" y="5963"/>
                    <a:pt x="7117" y="5963"/>
                  </a:cubicBezTo>
                  <a:cubicBezTo>
                    <a:pt x="7117" y="5963"/>
                    <a:pt x="2359" y="3151"/>
                    <a:pt x="1272" y="2416"/>
                  </a:cubicBezTo>
                  <a:cubicBezTo>
                    <a:pt x="529" y="1915"/>
                    <a:pt x="687" y="1163"/>
                    <a:pt x="2147" y="1894"/>
                  </a:cubicBezTo>
                  <a:cubicBezTo>
                    <a:pt x="3316" y="2481"/>
                    <a:pt x="7958" y="4806"/>
                    <a:pt x="7958" y="4806"/>
                  </a:cubicBezTo>
                  <a:cubicBezTo>
                    <a:pt x="7958" y="4806"/>
                    <a:pt x="4260" y="2345"/>
                    <a:pt x="3280" y="1693"/>
                  </a:cubicBezTo>
                  <a:cubicBezTo>
                    <a:pt x="2183" y="961"/>
                    <a:pt x="2161" y="0"/>
                    <a:pt x="4060" y="1055"/>
                  </a:cubicBezTo>
                  <a:cubicBezTo>
                    <a:pt x="5489" y="1850"/>
                    <a:pt x="8974" y="3416"/>
                    <a:pt x="10923" y="4405"/>
                  </a:cubicBezTo>
                  <a:cubicBezTo>
                    <a:pt x="10176" y="3807"/>
                    <a:pt x="8549" y="2604"/>
                    <a:pt x="8697" y="1042"/>
                  </a:cubicBezTo>
                  <a:cubicBezTo>
                    <a:pt x="8726" y="742"/>
                    <a:pt x="8919" y="364"/>
                    <a:pt x="9866" y="15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44"/>
          <p:cNvSpPr txBox="1">
            <a:spLocks noGrp="1"/>
          </p:cNvSpPr>
          <p:nvPr>
            <p:ph type="subTitle" idx="4294967295"/>
          </p:nvPr>
        </p:nvSpPr>
        <p:spPr>
          <a:xfrm>
            <a:off x="3079250" y="1909225"/>
            <a:ext cx="31371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frontend library, enables the creation of interactive and responsive user interfaces</a:t>
            </a:r>
            <a:endParaRPr sz="1400"/>
          </a:p>
        </p:txBody>
      </p:sp>
      <p:sp>
        <p:nvSpPr>
          <p:cNvPr id="506" name="Google Shape;506;p44"/>
          <p:cNvSpPr txBox="1">
            <a:spLocks noGrp="1"/>
          </p:cNvSpPr>
          <p:nvPr>
            <p:ph type="title" idx="4294967295"/>
          </p:nvPr>
        </p:nvSpPr>
        <p:spPr>
          <a:xfrm>
            <a:off x="4155800" y="3505400"/>
            <a:ext cx="174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NodeJS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507" name="Google Shape;507;p44"/>
          <p:cNvSpPr txBox="1">
            <a:spLocks noGrp="1"/>
          </p:cNvSpPr>
          <p:nvPr>
            <p:ph type="subTitle" idx="4294967295"/>
          </p:nvPr>
        </p:nvSpPr>
        <p:spPr>
          <a:xfrm>
            <a:off x="4155800" y="3980775"/>
            <a:ext cx="25257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executes server-side code, providing a fast and scalable runtime environment</a:t>
            </a: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 txBox="1">
            <a:spLocks noGrp="1"/>
          </p:cNvSpPr>
          <p:nvPr>
            <p:ph type="title"/>
          </p:nvPr>
        </p:nvSpPr>
        <p:spPr>
          <a:xfrm>
            <a:off x="1058575" y="2753850"/>
            <a:ext cx="2197800" cy="20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Intuitive User Interface,</a:t>
            </a:r>
            <a:endParaRPr sz="1800"/>
          </a:p>
          <a:p>
            <a:pPr marL="51435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Mobile-Friendly Experience,</a:t>
            </a:r>
            <a:endParaRPr sz="1800"/>
          </a:p>
          <a:p>
            <a:pPr marL="51435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Responsive Design</a:t>
            </a:r>
            <a:endParaRPr/>
          </a:p>
        </p:txBody>
      </p:sp>
      <p:sp>
        <p:nvSpPr>
          <p:cNvPr id="513" name="Google Shape;513;p45"/>
          <p:cNvSpPr txBox="1">
            <a:spLocks noGrp="1"/>
          </p:cNvSpPr>
          <p:nvPr>
            <p:ph type="title" idx="2"/>
          </p:nvPr>
        </p:nvSpPr>
        <p:spPr>
          <a:xfrm>
            <a:off x="2846175" y="2796675"/>
            <a:ext cx="2197800" cy="21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Personalized User Profiles,</a:t>
            </a:r>
            <a:endParaRPr sz="1800"/>
          </a:p>
          <a:p>
            <a:pPr marL="4572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Admin Tools for Management</a:t>
            </a:r>
            <a:endParaRPr/>
          </a:p>
        </p:txBody>
      </p:sp>
      <p:sp>
        <p:nvSpPr>
          <p:cNvPr id="514" name="Google Shape;514;p45"/>
          <p:cNvSpPr txBox="1">
            <a:spLocks noGrp="1"/>
          </p:cNvSpPr>
          <p:nvPr>
            <p:ph type="title" idx="4"/>
          </p:nvPr>
        </p:nvSpPr>
        <p:spPr>
          <a:xfrm>
            <a:off x="5009850" y="2753850"/>
            <a:ext cx="1835700" cy="26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secure and convenient payment experience,</a:t>
            </a:r>
            <a:endParaRPr sz="1800"/>
          </a:p>
          <a:p>
            <a:pPr marL="1143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Session Management,</a:t>
            </a:r>
            <a:endParaRPr sz="1800"/>
          </a:p>
          <a:p>
            <a:pPr marL="1143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password encryption for user accounts</a:t>
            </a:r>
            <a:endParaRPr sz="1800"/>
          </a:p>
        </p:txBody>
      </p:sp>
      <p:sp>
        <p:nvSpPr>
          <p:cNvPr id="515" name="Google Shape;515;p45"/>
          <p:cNvSpPr/>
          <p:nvPr/>
        </p:nvSpPr>
        <p:spPr>
          <a:xfrm>
            <a:off x="1565700" y="1138900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5"/>
          <p:cNvSpPr/>
          <p:nvPr/>
        </p:nvSpPr>
        <p:spPr>
          <a:xfrm>
            <a:off x="3287788" y="1138900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5"/>
          <p:cNvSpPr/>
          <p:nvPr/>
        </p:nvSpPr>
        <p:spPr>
          <a:xfrm>
            <a:off x="5009850" y="1138900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5"/>
          <p:cNvSpPr/>
          <p:nvPr/>
        </p:nvSpPr>
        <p:spPr>
          <a:xfrm>
            <a:off x="6731950" y="1138900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5"/>
          <p:cNvSpPr txBox="1">
            <a:spLocks noGrp="1"/>
          </p:cNvSpPr>
          <p:nvPr>
            <p:ph type="title" idx="6"/>
          </p:nvPr>
        </p:nvSpPr>
        <p:spPr>
          <a:xfrm>
            <a:off x="6521350" y="2838375"/>
            <a:ext cx="2066700" cy="22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1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Git for Version Control</a:t>
            </a:r>
            <a:endParaRPr sz="1800"/>
          </a:p>
          <a:p>
            <a:pPr marL="285750" lvl="0" indent="-171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MERN architecture</a:t>
            </a:r>
            <a:endParaRPr/>
          </a:p>
        </p:txBody>
      </p:sp>
      <p:sp>
        <p:nvSpPr>
          <p:cNvPr id="520" name="Google Shape;520;p45"/>
          <p:cNvSpPr txBox="1">
            <a:spLocks noGrp="1"/>
          </p:cNvSpPr>
          <p:nvPr>
            <p:ph type="title" idx="8"/>
          </p:nvPr>
        </p:nvSpPr>
        <p:spPr>
          <a:xfrm>
            <a:off x="1124125" y="1431975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1" name="Google Shape;521;p45"/>
          <p:cNvSpPr txBox="1">
            <a:spLocks noGrp="1"/>
          </p:cNvSpPr>
          <p:nvPr>
            <p:ph type="title" idx="9"/>
          </p:nvPr>
        </p:nvSpPr>
        <p:spPr>
          <a:xfrm>
            <a:off x="2846175" y="1431975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2" name="Google Shape;522;p45"/>
          <p:cNvSpPr txBox="1">
            <a:spLocks noGrp="1"/>
          </p:cNvSpPr>
          <p:nvPr>
            <p:ph type="title" idx="13"/>
          </p:nvPr>
        </p:nvSpPr>
        <p:spPr>
          <a:xfrm>
            <a:off x="4568275" y="1431975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3" name="Google Shape;523;p45"/>
          <p:cNvSpPr txBox="1">
            <a:spLocks noGrp="1"/>
          </p:cNvSpPr>
          <p:nvPr>
            <p:ph type="title" idx="14"/>
          </p:nvPr>
        </p:nvSpPr>
        <p:spPr>
          <a:xfrm>
            <a:off x="6290350" y="1431975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4" name="Google Shape;524;p45"/>
          <p:cNvSpPr txBox="1">
            <a:spLocks noGrp="1"/>
          </p:cNvSpPr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Features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grpSp>
        <p:nvGrpSpPr>
          <p:cNvPr id="530" name="Google Shape;530;p46"/>
          <p:cNvGrpSpPr/>
          <p:nvPr/>
        </p:nvGrpSpPr>
        <p:grpSpPr>
          <a:xfrm>
            <a:off x="3382853" y="1181502"/>
            <a:ext cx="2378258" cy="2959957"/>
            <a:chOff x="3382878" y="1614602"/>
            <a:chExt cx="2378258" cy="2959957"/>
          </a:xfrm>
        </p:grpSpPr>
        <p:grpSp>
          <p:nvGrpSpPr>
            <p:cNvPr id="531" name="Google Shape;531;p46"/>
            <p:cNvGrpSpPr/>
            <p:nvPr/>
          </p:nvGrpSpPr>
          <p:grpSpPr>
            <a:xfrm>
              <a:off x="3721712" y="1614602"/>
              <a:ext cx="1524959" cy="2959957"/>
              <a:chOff x="3721712" y="1614602"/>
              <a:chExt cx="1524959" cy="2959957"/>
            </a:xfrm>
          </p:grpSpPr>
          <p:sp>
            <p:nvSpPr>
              <p:cNvPr id="532" name="Google Shape;532;p46"/>
              <p:cNvSpPr/>
              <p:nvPr/>
            </p:nvSpPr>
            <p:spPr>
              <a:xfrm>
                <a:off x="3759774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20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20" y="206678"/>
                    </a:cubicBezTo>
                    <a:lnTo>
                      <a:pt x="98180" y="206678"/>
                    </a:lnTo>
                    <a:cubicBezTo>
                      <a:pt x="102057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7" y="1"/>
                      <a:pt x="98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6"/>
              <p:cNvSpPr/>
              <p:nvPr/>
            </p:nvSpPr>
            <p:spPr>
              <a:xfrm>
                <a:off x="3721712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19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19" y="206678"/>
                    </a:cubicBezTo>
                    <a:lnTo>
                      <a:pt x="98178" y="206678"/>
                    </a:lnTo>
                    <a:cubicBezTo>
                      <a:pt x="102056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6" y="1"/>
                      <a:pt x="98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6"/>
              <p:cNvSpPr/>
              <p:nvPr/>
            </p:nvSpPr>
            <p:spPr>
              <a:xfrm>
                <a:off x="3775691" y="1888224"/>
                <a:ext cx="1325629" cy="2580585"/>
              </a:xfrm>
              <a:custGeom>
                <a:avLst/>
                <a:gdLst/>
                <a:ahLst/>
                <a:cxnLst/>
                <a:rect l="l" t="t" r="r" b="b"/>
                <a:pathLst>
                  <a:path w="97276" h="189366" extrusionOk="0">
                    <a:moveTo>
                      <a:pt x="14718" y="0"/>
                    </a:moveTo>
                    <a:cubicBezTo>
                      <a:pt x="14714" y="0"/>
                      <a:pt x="14710" y="0"/>
                      <a:pt x="14706" y="0"/>
                    </a:cubicBezTo>
                    <a:lnTo>
                      <a:pt x="4384" y="0"/>
                    </a:lnTo>
                    <a:cubicBezTo>
                      <a:pt x="1964" y="0"/>
                      <a:pt x="1" y="1965"/>
                      <a:pt x="1" y="4399"/>
                    </a:cubicBezTo>
                    <a:lnTo>
                      <a:pt x="1" y="184967"/>
                    </a:lnTo>
                    <a:cubicBezTo>
                      <a:pt x="1" y="187402"/>
                      <a:pt x="1964" y="189366"/>
                      <a:pt x="4384" y="189366"/>
                    </a:cubicBezTo>
                    <a:lnTo>
                      <a:pt x="92892" y="189366"/>
                    </a:lnTo>
                    <a:cubicBezTo>
                      <a:pt x="93536" y="189366"/>
                      <a:pt x="94165" y="189224"/>
                      <a:pt x="94715" y="188958"/>
                    </a:cubicBezTo>
                    <a:cubicBezTo>
                      <a:pt x="96224" y="188283"/>
                      <a:pt x="97276" y="186743"/>
                      <a:pt x="97276" y="184967"/>
                    </a:cubicBezTo>
                    <a:lnTo>
                      <a:pt x="97276" y="4399"/>
                    </a:lnTo>
                    <a:cubicBezTo>
                      <a:pt x="97276" y="1965"/>
                      <a:pt x="95311" y="0"/>
                      <a:pt x="92892" y="0"/>
                    </a:cubicBezTo>
                    <a:lnTo>
                      <a:pt x="82570" y="0"/>
                    </a:lnTo>
                    <a:cubicBezTo>
                      <a:pt x="80543" y="0"/>
                      <a:pt x="78768" y="1399"/>
                      <a:pt x="78296" y="3379"/>
                    </a:cubicBezTo>
                    <a:cubicBezTo>
                      <a:pt x="77823" y="5359"/>
                      <a:pt x="76064" y="6741"/>
                      <a:pt x="74023" y="6741"/>
                    </a:cubicBezTo>
                    <a:lnTo>
                      <a:pt x="23255" y="6741"/>
                    </a:lnTo>
                    <a:cubicBezTo>
                      <a:pt x="21211" y="6741"/>
                      <a:pt x="19451" y="5359"/>
                      <a:pt x="18981" y="3379"/>
                    </a:cubicBezTo>
                    <a:cubicBezTo>
                      <a:pt x="18751" y="2415"/>
                      <a:pt x="18203" y="1557"/>
                      <a:pt x="17425" y="943"/>
                    </a:cubicBezTo>
                    <a:cubicBezTo>
                      <a:pt x="16655" y="332"/>
                      <a:pt x="15701" y="0"/>
                      <a:pt x="14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6"/>
              <p:cNvSpPr/>
              <p:nvPr/>
            </p:nvSpPr>
            <p:spPr>
              <a:xfrm>
                <a:off x="4548479" y="1841400"/>
                <a:ext cx="55423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3914" extrusionOk="0">
                    <a:moveTo>
                      <a:pt x="2111" y="1"/>
                    </a:moveTo>
                    <a:cubicBezTo>
                      <a:pt x="1319" y="1"/>
                      <a:pt x="605" y="477"/>
                      <a:pt x="303" y="1209"/>
                    </a:cubicBezTo>
                    <a:cubicBezTo>
                      <a:pt x="0" y="1939"/>
                      <a:pt x="167" y="2781"/>
                      <a:pt x="727" y="3340"/>
                    </a:cubicBezTo>
                    <a:cubicBezTo>
                      <a:pt x="1101" y="3715"/>
                      <a:pt x="1601" y="3913"/>
                      <a:pt x="2109" y="3913"/>
                    </a:cubicBezTo>
                    <a:cubicBezTo>
                      <a:pt x="2362" y="3913"/>
                      <a:pt x="2616" y="3864"/>
                      <a:pt x="2858" y="3764"/>
                    </a:cubicBezTo>
                    <a:cubicBezTo>
                      <a:pt x="3589" y="3462"/>
                      <a:pt x="4066" y="2748"/>
                      <a:pt x="4066" y="1958"/>
                    </a:cubicBezTo>
                    <a:cubicBezTo>
                      <a:pt x="4066" y="877"/>
                      <a:pt x="3190" y="1"/>
                      <a:pt x="2111" y="1"/>
                    </a:cubicBezTo>
                    <a:close/>
                  </a:path>
                </a:pathLst>
              </a:custGeom>
              <a:solidFill>
                <a:srgbClr val="5A9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6"/>
              <p:cNvSpPr/>
              <p:nvPr/>
            </p:nvSpPr>
            <p:spPr>
              <a:xfrm>
                <a:off x="4277810" y="1854728"/>
                <a:ext cx="231531" cy="26683"/>
              </a:xfrm>
              <a:custGeom>
                <a:avLst/>
                <a:gdLst/>
                <a:ahLst/>
                <a:cxnLst/>
                <a:rect l="l" t="t" r="r" b="b"/>
                <a:pathLst>
                  <a:path w="16990" h="1958" extrusionOk="0">
                    <a:moveTo>
                      <a:pt x="978" y="0"/>
                    </a:moveTo>
                    <a:cubicBezTo>
                      <a:pt x="439" y="0"/>
                      <a:pt x="0" y="439"/>
                      <a:pt x="0" y="980"/>
                    </a:cubicBezTo>
                    <a:cubicBezTo>
                      <a:pt x="0" y="1519"/>
                      <a:pt x="439" y="1958"/>
                      <a:pt x="978" y="1958"/>
                    </a:cubicBezTo>
                    <a:lnTo>
                      <a:pt x="16012" y="1958"/>
                    </a:lnTo>
                    <a:cubicBezTo>
                      <a:pt x="16551" y="1958"/>
                      <a:pt x="16990" y="1519"/>
                      <a:pt x="16990" y="980"/>
                    </a:cubicBezTo>
                    <a:cubicBezTo>
                      <a:pt x="16990" y="439"/>
                      <a:pt x="16551" y="0"/>
                      <a:pt x="160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6"/>
              <p:cNvSpPr/>
              <p:nvPr/>
            </p:nvSpPr>
            <p:spPr>
              <a:xfrm>
                <a:off x="4739729" y="1614602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6"/>
              <p:cNvSpPr/>
              <p:nvPr/>
            </p:nvSpPr>
            <p:spPr>
              <a:xfrm>
                <a:off x="3734360" y="3150625"/>
                <a:ext cx="506957" cy="506957"/>
              </a:xfrm>
              <a:custGeom>
                <a:avLst/>
                <a:gdLst/>
                <a:ahLst/>
                <a:cxnLst/>
                <a:rect l="l" t="t" r="r" b="b"/>
                <a:pathLst>
                  <a:path w="37201" h="37201" extrusionOk="0">
                    <a:moveTo>
                      <a:pt x="6348" y="0"/>
                    </a:moveTo>
                    <a:cubicBezTo>
                      <a:pt x="2841" y="0"/>
                      <a:pt x="1" y="2843"/>
                      <a:pt x="1" y="6346"/>
                    </a:cubicBezTo>
                    <a:lnTo>
                      <a:pt x="1" y="30853"/>
                    </a:lnTo>
                    <a:cubicBezTo>
                      <a:pt x="1" y="34360"/>
                      <a:pt x="2841" y="37200"/>
                      <a:pt x="6348" y="37200"/>
                    </a:cubicBezTo>
                    <a:lnTo>
                      <a:pt x="30855" y="37200"/>
                    </a:lnTo>
                    <a:cubicBezTo>
                      <a:pt x="34358" y="37200"/>
                      <a:pt x="37200" y="34360"/>
                      <a:pt x="37200" y="30853"/>
                    </a:cubicBezTo>
                    <a:lnTo>
                      <a:pt x="37200" y="6346"/>
                    </a:lnTo>
                    <a:cubicBezTo>
                      <a:pt x="37200" y="2843"/>
                      <a:pt x="34358" y="0"/>
                      <a:pt x="3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6"/>
              <p:cNvSpPr/>
              <p:nvPr/>
            </p:nvSpPr>
            <p:spPr>
              <a:xfrm>
                <a:off x="4110280" y="2439164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6"/>
              <p:cNvSpPr/>
              <p:nvPr/>
            </p:nvSpPr>
            <p:spPr>
              <a:xfrm>
                <a:off x="4509341" y="3726083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1" name="Google Shape;541;p46"/>
              <p:cNvGrpSpPr/>
              <p:nvPr/>
            </p:nvGrpSpPr>
            <p:grpSpPr>
              <a:xfrm>
                <a:off x="4210921" y="2513393"/>
                <a:ext cx="303554" cy="377859"/>
                <a:chOff x="4202847" y="2562502"/>
                <a:chExt cx="492462" cy="613010"/>
              </a:xfrm>
            </p:grpSpPr>
            <p:sp>
              <p:nvSpPr>
                <p:cNvPr id="542" name="Google Shape;542;p46"/>
                <p:cNvSpPr/>
                <p:nvPr/>
              </p:nvSpPr>
              <p:spPr>
                <a:xfrm>
                  <a:off x="4430352" y="2562502"/>
                  <a:ext cx="36402" cy="47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22412" extrusionOk="0">
                      <a:moveTo>
                        <a:pt x="1711" y="1"/>
                      </a:moveTo>
                      <a:lnTo>
                        <a:pt x="1" y="2"/>
                      </a:lnTo>
                      <a:lnTo>
                        <a:pt x="22" y="22411"/>
                      </a:lnTo>
                      <a:lnTo>
                        <a:pt x="1733" y="224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46"/>
                <p:cNvSpPr/>
                <p:nvPr/>
              </p:nvSpPr>
              <p:spPr>
                <a:xfrm>
                  <a:off x="4449193" y="2562502"/>
                  <a:ext cx="17560" cy="470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22410" extrusionOk="0">
                      <a:moveTo>
                        <a:pt x="1" y="1"/>
                      </a:moveTo>
                      <a:lnTo>
                        <a:pt x="1" y="22410"/>
                      </a:lnTo>
                      <a:lnTo>
                        <a:pt x="836" y="22410"/>
                      </a:lnTo>
                      <a:lnTo>
                        <a:pt x="8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46"/>
                <p:cNvSpPr/>
                <p:nvPr/>
              </p:nvSpPr>
              <p:spPr>
                <a:xfrm>
                  <a:off x="4313228" y="2567901"/>
                  <a:ext cx="151698" cy="46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2" h="22134" extrusionOk="0">
                      <a:moveTo>
                        <a:pt x="1658" y="0"/>
                      </a:moveTo>
                      <a:lnTo>
                        <a:pt x="1" y="425"/>
                      </a:lnTo>
                      <a:lnTo>
                        <a:pt x="5565" y="22134"/>
                      </a:lnTo>
                      <a:lnTo>
                        <a:pt x="7222" y="21709"/>
                      </a:lnTo>
                      <a:lnTo>
                        <a:pt x="165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46"/>
                <p:cNvSpPr/>
                <p:nvPr/>
              </p:nvSpPr>
              <p:spPr>
                <a:xfrm>
                  <a:off x="4261031" y="2721762"/>
                  <a:ext cx="375485" cy="164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6" h="7809" extrusionOk="0">
                      <a:moveTo>
                        <a:pt x="7195" y="0"/>
                      </a:moveTo>
                      <a:cubicBezTo>
                        <a:pt x="7064" y="0"/>
                        <a:pt x="6931" y="13"/>
                        <a:pt x="6795" y="44"/>
                      </a:cubicBezTo>
                      <a:cubicBezTo>
                        <a:pt x="6201" y="179"/>
                        <a:pt x="5795" y="590"/>
                        <a:pt x="5467" y="919"/>
                      </a:cubicBezTo>
                      <a:cubicBezTo>
                        <a:pt x="5314" y="1075"/>
                        <a:pt x="5138" y="1251"/>
                        <a:pt x="5024" y="1308"/>
                      </a:cubicBezTo>
                      <a:cubicBezTo>
                        <a:pt x="4901" y="1366"/>
                        <a:pt x="4660" y="1393"/>
                        <a:pt x="4427" y="1418"/>
                      </a:cubicBezTo>
                      <a:cubicBezTo>
                        <a:pt x="3970" y="1469"/>
                        <a:pt x="3401" y="1533"/>
                        <a:pt x="2932" y="1906"/>
                      </a:cubicBezTo>
                      <a:cubicBezTo>
                        <a:pt x="2463" y="2280"/>
                        <a:pt x="2274" y="2824"/>
                        <a:pt x="2124" y="3259"/>
                      </a:cubicBezTo>
                      <a:cubicBezTo>
                        <a:pt x="2047" y="3479"/>
                        <a:pt x="1969" y="3708"/>
                        <a:pt x="1886" y="3811"/>
                      </a:cubicBezTo>
                      <a:cubicBezTo>
                        <a:pt x="1802" y="3915"/>
                        <a:pt x="1592" y="4046"/>
                        <a:pt x="1403" y="4163"/>
                      </a:cubicBezTo>
                      <a:cubicBezTo>
                        <a:pt x="1011" y="4407"/>
                        <a:pt x="522" y="4711"/>
                        <a:pt x="260" y="5256"/>
                      </a:cubicBezTo>
                      <a:cubicBezTo>
                        <a:pt x="0" y="5794"/>
                        <a:pt x="66" y="6360"/>
                        <a:pt x="118" y="6815"/>
                      </a:cubicBezTo>
                      <a:cubicBezTo>
                        <a:pt x="145" y="7052"/>
                        <a:pt x="171" y="7294"/>
                        <a:pt x="142" y="7429"/>
                      </a:cubicBezTo>
                      <a:lnTo>
                        <a:pt x="1809" y="7808"/>
                      </a:lnTo>
                      <a:lnTo>
                        <a:pt x="16065" y="7808"/>
                      </a:lnTo>
                      <a:lnTo>
                        <a:pt x="17732" y="7429"/>
                      </a:lnTo>
                      <a:cubicBezTo>
                        <a:pt x="17702" y="7294"/>
                        <a:pt x="17730" y="7052"/>
                        <a:pt x="17757" y="6817"/>
                      </a:cubicBezTo>
                      <a:cubicBezTo>
                        <a:pt x="17810" y="6360"/>
                        <a:pt x="17875" y="5794"/>
                        <a:pt x="17616" y="5256"/>
                      </a:cubicBezTo>
                      <a:lnTo>
                        <a:pt x="17617" y="5256"/>
                      </a:lnTo>
                      <a:cubicBezTo>
                        <a:pt x="17354" y="4711"/>
                        <a:pt x="16865" y="4407"/>
                        <a:pt x="16472" y="4163"/>
                      </a:cubicBezTo>
                      <a:cubicBezTo>
                        <a:pt x="16285" y="4046"/>
                        <a:pt x="16072" y="3914"/>
                        <a:pt x="15990" y="3811"/>
                      </a:cubicBezTo>
                      <a:cubicBezTo>
                        <a:pt x="15909" y="3709"/>
                        <a:pt x="15829" y="3479"/>
                        <a:pt x="15752" y="3259"/>
                      </a:cubicBezTo>
                      <a:cubicBezTo>
                        <a:pt x="15601" y="2824"/>
                        <a:pt x="15414" y="2282"/>
                        <a:pt x="14943" y="1906"/>
                      </a:cubicBezTo>
                      <a:cubicBezTo>
                        <a:pt x="14474" y="1531"/>
                        <a:pt x="13906" y="1469"/>
                        <a:pt x="13449" y="1418"/>
                      </a:cubicBezTo>
                      <a:cubicBezTo>
                        <a:pt x="13216" y="1393"/>
                        <a:pt x="12975" y="1366"/>
                        <a:pt x="12853" y="1308"/>
                      </a:cubicBezTo>
                      <a:cubicBezTo>
                        <a:pt x="12737" y="1251"/>
                        <a:pt x="12563" y="1075"/>
                        <a:pt x="12408" y="919"/>
                      </a:cubicBezTo>
                      <a:cubicBezTo>
                        <a:pt x="12082" y="590"/>
                        <a:pt x="11675" y="179"/>
                        <a:pt x="11081" y="44"/>
                      </a:cubicBezTo>
                      <a:cubicBezTo>
                        <a:pt x="10945" y="13"/>
                        <a:pt x="10812" y="0"/>
                        <a:pt x="10681" y="0"/>
                      </a:cubicBezTo>
                      <a:cubicBezTo>
                        <a:pt x="10258" y="0"/>
                        <a:pt x="9868" y="138"/>
                        <a:pt x="9539" y="254"/>
                      </a:cubicBezTo>
                      <a:cubicBezTo>
                        <a:pt x="9314" y="334"/>
                        <a:pt x="9081" y="415"/>
                        <a:pt x="8937" y="415"/>
                      </a:cubicBezTo>
                      <a:cubicBezTo>
                        <a:pt x="8795" y="415"/>
                        <a:pt x="8562" y="334"/>
                        <a:pt x="8337" y="254"/>
                      </a:cubicBezTo>
                      <a:cubicBezTo>
                        <a:pt x="8008" y="138"/>
                        <a:pt x="7618" y="0"/>
                        <a:pt x="71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46"/>
                <p:cNvSpPr/>
                <p:nvPr/>
              </p:nvSpPr>
              <p:spPr>
                <a:xfrm>
                  <a:off x="4449193" y="2721762"/>
                  <a:ext cx="187344" cy="163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9" h="7807" extrusionOk="0">
                      <a:moveTo>
                        <a:pt x="1723" y="0"/>
                      </a:moveTo>
                      <a:cubicBezTo>
                        <a:pt x="1300" y="0"/>
                        <a:pt x="910" y="138"/>
                        <a:pt x="581" y="254"/>
                      </a:cubicBezTo>
                      <a:cubicBezTo>
                        <a:pt x="366" y="330"/>
                        <a:pt x="144" y="408"/>
                        <a:pt x="1" y="414"/>
                      </a:cubicBezTo>
                      <a:lnTo>
                        <a:pt x="1" y="7807"/>
                      </a:lnTo>
                      <a:lnTo>
                        <a:pt x="7110" y="7807"/>
                      </a:lnTo>
                      <a:lnTo>
                        <a:pt x="8777" y="7429"/>
                      </a:lnTo>
                      <a:cubicBezTo>
                        <a:pt x="8745" y="7294"/>
                        <a:pt x="8774" y="7050"/>
                        <a:pt x="8800" y="6815"/>
                      </a:cubicBezTo>
                      <a:cubicBezTo>
                        <a:pt x="8854" y="6360"/>
                        <a:pt x="8919" y="5794"/>
                        <a:pt x="8659" y="5256"/>
                      </a:cubicBezTo>
                      <a:cubicBezTo>
                        <a:pt x="8396" y="4711"/>
                        <a:pt x="7907" y="4407"/>
                        <a:pt x="7514" y="4163"/>
                      </a:cubicBezTo>
                      <a:cubicBezTo>
                        <a:pt x="7327" y="4046"/>
                        <a:pt x="7114" y="3914"/>
                        <a:pt x="7032" y="3811"/>
                      </a:cubicBezTo>
                      <a:cubicBezTo>
                        <a:pt x="6951" y="3709"/>
                        <a:pt x="6871" y="3479"/>
                        <a:pt x="6794" y="3259"/>
                      </a:cubicBezTo>
                      <a:cubicBezTo>
                        <a:pt x="6643" y="2824"/>
                        <a:pt x="6456" y="2282"/>
                        <a:pt x="5985" y="1906"/>
                      </a:cubicBezTo>
                      <a:cubicBezTo>
                        <a:pt x="5516" y="1531"/>
                        <a:pt x="4948" y="1469"/>
                        <a:pt x="4491" y="1418"/>
                      </a:cubicBezTo>
                      <a:cubicBezTo>
                        <a:pt x="4258" y="1393"/>
                        <a:pt x="4017" y="1366"/>
                        <a:pt x="3895" y="1308"/>
                      </a:cubicBezTo>
                      <a:cubicBezTo>
                        <a:pt x="3779" y="1251"/>
                        <a:pt x="3605" y="1075"/>
                        <a:pt x="3450" y="919"/>
                      </a:cubicBezTo>
                      <a:cubicBezTo>
                        <a:pt x="3124" y="590"/>
                        <a:pt x="2717" y="179"/>
                        <a:pt x="2123" y="44"/>
                      </a:cubicBezTo>
                      <a:cubicBezTo>
                        <a:pt x="1987" y="13"/>
                        <a:pt x="1854" y="0"/>
                        <a:pt x="17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46"/>
                <p:cNvSpPr/>
                <p:nvPr/>
              </p:nvSpPr>
              <p:spPr>
                <a:xfrm>
                  <a:off x="4202847" y="2876569"/>
                  <a:ext cx="492462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45" h="14232" extrusionOk="0">
                      <a:moveTo>
                        <a:pt x="2911" y="1"/>
                      </a:moveTo>
                      <a:lnTo>
                        <a:pt x="1" y="6843"/>
                      </a:lnTo>
                      <a:lnTo>
                        <a:pt x="1569" y="7523"/>
                      </a:lnTo>
                      <a:lnTo>
                        <a:pt x="3483" y="3095"/>
                      </a:lnTo>
                      <a:lnTo>
                        <a:pt x="5544" y="14232"/>
                      </a:lnTo>
                      <a:lnTo>
                        <a:pt x="17910" y="14232"/>
                      </a:lnTo>
                      <a:lnTo>
                        <a:pt x="19996" y="2965"/>
                      </a:lnTo>
                      <a:lnTo>
                        <a:pt x="21899" y="6945"/>
                      </a:lnTo>
                      <a:lnTo>
                        <a:pt x="23444" y="6205"/>
                      </a:lnTo>
                      <a:lnTo>
                        <a:pt x="204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46"/>
                <p:cNvSpPr/>
                <p:nvPr/>
              </p:nvSpPr>
              <p:spPr>
                <a:xfrm>
                  <a:off x="4449193" y="2876569"/>
                  <a:ext cx="246074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4232" extrusionOk="0">
                      <a:moveTo>
                        <a:pt x="1" y="1"/>
                      </a:moveTo>
                      <a:lnTo>
                        <a:pt x="1" y="14232"/>
                      </a:lnTo>
                      <a:lnTo>
                        <a:pt x="6182" y="14232"/>
                      </a:lnTo>
                      <a:lnTo>
                        <a:pt x="8268" y="2965"/>
                      </a:lnTo>
                      <a:lnTo>
                        <a:pt x="10173" y="6945"/>
                      </a:lnTo>
                      <a:lnTo>
                        <a:pt x="11715" y="6205"/>
                      </a:lnTo>
                      <a:lnTo>
                        <a:pt x="87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46"/>
                <p:cNvSpPr/>
                <p:nvPr/>
              </p:nvSpPr>
              <p:spPr>
                <a:xfrm>
                  <a:off x="4394076" y="2971155"/>
                  <a:ext cx="106201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6" h="4865" extrusionOk="0">
                      <a:moveTo>
                        <a:pt x="2623" y="1"/>
                      </a:moveTo>
                      <a:cubicBezTo>
                        <a:pt x="1641" y="1"/>
                        <a:pt x="754" y="594"/>
                        <a:pt x="377" y="1502"/>
                      </a:cubicBezTo>
                      <a:cubicBezTo>
                        <a:pt x="0" y="2411"/>
                        <a:pt x="209" y="3456"/>
                        <a:pt x="904" y="4152"/>
                      </a:cubicBezTo>
                      <a:cubicBezTo>
                        <a:pt x="1370" y="4617"/>
                        <a:pt x="1992" y="4865"/>
                        <a:pt x="2625" y="4865"/>
                      </a:cubicBezTo>
                      <a:cubicBezTo>
                        <a:pt x="2939" y="4865"/>
                        <a:pt x="3255" y="4804"/>
                        <a:pt x="3555" y="4679"/>
                      </a:cubicBezTo>
                      <a:cubicBezTo>
                        <a:pt x="4463" y="4303"/>
                        <a:pt x="5055" y="3415"/>
                        <a:pt x="5055" y="2433"/>
                      </a:cubicBezTo>
                      <a:cubicBezTo>
                        <a:pt x="5055" y="1089"/>
                        <a:pt x="3967" y="1"/>
                        <a:pt x="26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46"/>
                <p:cNvSpPr/>
                <p:nvPr/>
              </p:nvSpPr>
              <p:spPr>
                <a:xfrm>
                  <a:off x="4449193" y="2971155"/>
                  <a:ext cx="51084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" h="4865" extrusionOk="0">
                      <a:moveTo>
                        <a:pt x="1" y="1"/>
                      </a:moveTo>
                      <a:lnTo>
                        <a:pt x="1" y="4865"/>
                      </a:lnTo>
                      <a:cubicBezTo>
                        <a:pt x="1343" y="4865"/>
                        <a:pt x="2431" y="3776"/>
                        <a:pt x="2431" y="2433"/>
                      </a:cubicBezTo>
                      <a:cubicBezTo>
                        <a:pt x="2431" y="1089"/>
                        <a:pt x="134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46"/>
                <p:cNvSpPr/>
                <p:nvPr/>
              </p:nvSpPr>
              <p:spPr>
                <a:xfrm>
                  <a:off x="4380150" y="2953195"/>
                  <a:ext cx="138087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4" h="6575" extrusionOk="0">
                      <a:moveTo>
                        <a:pt x="3288" y="1711"/>
                      </a:moveTo>
                      <a:cubicBezTo>
                        <a:pt x="4158" y="1712"/>
                        <a:pt x="4862" y="2417"/>
                        <a:pt x="4863" y="3286"/>
                      </a:cubicBezTo>
                      <a:cubicBezTo>
                        <a:pt x="4863" y="3924"/>
                        <a:pt x="4479" y="4499"/>
                        <a:pt x="3891" y="4743"/>
                      </a:cubicBezTo>
                      <a:cubicBezTo>
                        <a:pt x="3696" y="4824"/>
                        <a:pt x="3491" y="4863"/>
                        <a:pt x="3288" y="4863"/>
                      </a:cubicBezTo>
                      <a:cubicBezTo>
                        <a:pt x="2878" y="4863"/>
                        <a:pt x="2475" y="4703"/>
                        <a:pt x="2173" y="4401"/>
                      </a:cubicBezTo>
                      <a:cubicBezTo>
                        <a:pt x="1723" y="3950"/>
                        <a:pt x="1586" y="3273"/>
                        <a:pt x="1831" y="2683"/>
                      </a:cubicBezTo>
                      <a:cubicBezTo>
                        <a:pt x="2075" y="2095"/>
                        <a:pt x="2650" y="1711"/>
                        <a:pt x="3288" y="1711"/>
                      </a:cubicBezTo>
                      <a:close/>
                      <a:moveTo>
                        <a:pt x="3288" y="1"/>
                      </a:moveTo>
                      <a:cubicBezTo>
                        <a:pt x="1475" y="1"/>
                        <a:pt x="1" y="1475"/>
                        <a:pt x="1" y="3288"/>
                      </a:cubicBezTo>
                      <a:cubicBezTo>
                        <a:pt x="1" y="5100"/>
                        <a:pt x="1476" y="6575"/>
                        <a:pt x="3288" y="6575"/>
                      </a:cubicBezTo>
                      <a:cubicBezTo>
                        <a:pt x="5100" y="6575"/>
                        <a:pt x="6574" y="5100"/>
                        <a:pt x="6574" y="3288"/>
                      </a:cubicBezTo>
                      <a:cubicBezTo>
                        <a:pt x="6574" y="1476"/>
                        <a:pt x="5100" y="1"/>
                        <a:pt x="328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46"/>
                <p:cNvSpPr/>
                <p:nvPr/>
              </p:nvSpPr>
              <p:spPr>
                <a:xfrm>
                  <a:off x="4449193" y="2953195"/>
                  <a:ext cx="69043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6575" extrusionOk="0">
                      <a:moveTo>
                        <a:pt x="1" y="1"/>
                      </a:moveTo>
                      <a:lnTo>
                        <a:pt x="1" y="1711"/>
                      </a:lnTo>
                      <a:cubicBezTo>
                        <a:pt x="871" y="1711"/>
                        <a:pt x="1576" y="2417"/>
                        <a:pt x="1576" y="3288"/>
                      </a:cubicBezTo>
                      <a:cubicBezTo>
                        <a:pt x="1576" y="4159"/>
                        <a:pt x="871" y="4865"/>
                        <a:pt x="1" y="4865"/>
                      </a:cubicBezTo>
                      <a:lnTo>
                        <a:pt x="1" y="6575"/>
                      </a:lnTo>
                      <a:cubicBezTo>
                        <a:pt x="1813" y="6575"/>
                        <a:pt x="3287" y="5100"/>
                        <a:pt x="3287" y="3288"/>
                      </a:cubicBezTo>
                      <a:cubicBezTo>
                        <a:pt x="3287" y="1475"/>
                        <a:pt x="181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46"/>
                <p:cNvSpPr/>
                <p:nvPr/>
              </p:nvSpPr>
              <p:spPr>
                <a:xfrm>
                  <a:off x="4373764" y="2784420"/>
                  <a:ext cx="35919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0" y="0"/>
                      </a:moveTo>
                      <a:lnTo>
                        <a:pt x="0" y="1709"/>
                      </a:lnTo>
                      <a:lnTo>
                        <a:pt x="1709" y="1709"/>
                      </a:lnTo>
                      <a:lnTo>
                        <a:pt x="17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46"/>
                <p:cNvSpPr/>
                <p:nvPr/>
              </p:nvSpPr>
              <p:spPr>
                <a:xfrm>
                  <a:off x="4488683" y="2807547"/>
                  <a:ext cx="35940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1" h="1710" extrusionOk="0">
                      <a:moveTo>
                        <a:pt x="1" y="1"/>
                      </a:moveTo>
                      <a:lnTo>
                        <a:pt x="1" y="1710"/>
                      </a:lnTo>
                      <a:lnTo>
                        <a:pt x="1711" y="17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5" name="Google Shape;555;p46"/>
              <p:cNvGrpSpPr/>
              <p:nvPr/>
            </p:nvGrpSpPr>
            <p:grpSpPr>
              <a:xfrm>
                <a:off x="4611869" y="3787725"/>
                <a:ext cx="311180" cy="377872"/>
                <a:chOff x="4794873" y="2567901"/>
                <a:chExt cx="504834" cy="613031"/>
              </a:xfrm>
            </p:grpSpPr>
            <p:sp>
              <p:nvSpPr>
                <p:cNvPr id="556" name="Google Shape;556;p46"/>
                <p:cNvSpPr/>
                <p:nvPr/>
              </p:nvSpPr>
              <p:spPr>
                <a:xfrm>
                  <a:off x="4926868" y="2567901"/>
                  <a:ext cx="152433" cy="41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7" h="19940" extrusionOk="0">
                      <a:moveTo>
                        <a:pt x="5863" y="0"/>
                      </a:moveTo>
                      <a:lnTo>
                        <a:pt x="1" y="419"/>
                      </a:lnTo>
                      <a:lnTo>
                        <a:pt x="1393" y="19939"/>
                      </a:lnTo>
                      <a:lnTo>
                        <a:pt x="7256" y="19521"/>
                      </a:lnTo>
                      <a:lnTo>
                        <a:pt x="58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46"/>
                <p:cNvSpPr/>
                <p:nvPr/>
              </p:nvSpPr>
              <p:spPr>
                <a:xfrm>
                  <a:off x="4986942" y="2567922"/>
                  <a:ext cx="92359" cy="41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7" h="19732" extrusionOk="0">
                      <a:moveTo>
                        <a:pt x="3002" y="1"/>
                      </a:moveTo>
                      <a:lnTo>
                        <a:pt x="0" y="214"/>
                      </a:lnTo>
                      <a:lnTo>
                        <a:pt x="1412" y="19731"/>
                      </a:lnTo>
                      <a:lnTo>
                        <a:pt x="4396" y="19518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46"/>
                <p:cNvSpPr/>
                <p:nvPr/>
              </p:nvSpPr>
              <p:spPr>
                <a:xfrm>
                  <a:off x="4985346" y="2642574"/>
                  <a:ext cx="165582" cy="421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3" h="20076" extrusionOk="0">
                      <a:moveTo>
                        <a:pt x="2037" y="1"/>
                      </a:moveTo>
                      <a:lnTo>
                        <a:pt x="1" y="19464"/>
                      </a:lnTo>
                      <a:lnTo>
                        <a:pt x="5846" y="20076"/>
                      </a:lnTo>
                      <a:lnTo>
                        <a:pt x="7883" y="612"/>
                      </a:lnTo>
                      <a:lnTo>
                        <a:pt x="20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46"/>
                <p:cNvSpPr/>
                <p:nvPr/>
              </p:nvSpPr>
              <p:spPr>
                <a:xfrm>
                  <a:off x="5044475" y="2649022"/>
                  <a:ext cx="106432" cy="415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" h="19768" extrusionOk="0">
                      <a:moveTo>
                        <a:pt x="2147" y="1"/>
                      </a:moveTo>
                      <a:lnTo>
                        <a:pt x="1" y="19452"/>
                      </a:lnTo>
                      <a:lnTo>
                        <a:pt x="3030" y="19767"/>
                      </a:lnTo>
                      <a:lnTo>
                        <a:pt x="5066" y="307"/>
                      </a:lnTo>
                      <a:lnTo>
                        <a:pt x="21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46"/>
                <p:cNvSpPr/>
                <p:nvPr/>
              </p:nvSpPr>
              <p:spPr>
                <a:xfrm>
                  <a:off x="4794873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28" y="1"/>
                      </a:moveTo>
                      <a:lnTo>
                        <a:pt x="0" y="1695"/>
                      </a:lnTo>
                      <a:lnTo>
                        <a:pt x="5644" y="20431"/>
                      </a:lnTo>
                      <a:lnTo>
                        <a:pt x="11270" y="18737"/>
                      </a:lnTo>
                      <a:lnTo>
                        <a:pt x="56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46"/>
                <p:cNvSpPr/>
                <p:nvPr/>
              </p:nvSpPr>
              <p:spPr>
                <a:xfrm>
                  <a:off x="4855346" y="2636419"/>
                  <a:ext cx="176274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2" h="19539" extrusionOk="0">
                      <a:moveTo>
                        <a:pt x="2749" y="1"/>
                      </a:moveTo>
                      <a:lnTo>
                        <a:pt x="1" y="829"/>
                      </a:lnTo>
                      <a:lnTo>
                        <a:pt x="5733" y="19538"/>
                      </a:lnTo>
                      <a:lnTo>
                        <a:pt x="8391" y="18738"/>
                      </a:lnTo>
                      <a:lnTo>
                        <a:pt x="274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46"/>
                <p:cNvSpPr/>
                <p:nvPr/>
              </p:nvSpPr>
              <p:spPr>
                <a:xfrm>
                  <a:off x="5062959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44" y="1"/>
                      </a:moveTo>
                      <a:lnTo>
                        <a:pt x="0" y="18737"/>
                      </a:lnTo>
                      <a:lnTo>
                        <a:pt x="5627" y="20431"/>
                      </a:lnTo>
                      <a:lnTo>
                        <a:pt x="11271" y="1695"/>
                      </a:lnTo>
                      <a:lnTo>
                        <a:pt x="5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46"/>
                <p:cNvSpPr/>
                <p:nvPr/>
              </p:nvSpPr>
              <p:spPr>
                <a:xfrm>
                  <a:off x="5062959" y="2636419"/>
                  <a:ext cx="176253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1" h="19539" extrusionOk="0">
                      <a:moveTo>
                        <a:pt x="5643" y="1"/>
                      </a:moveTo>
                      <a:lnTo>
                        <a:pt x="0" y="18738"/>
                      </a:lnTo>
                      <a:lnTo>
                        <a:pt x="2658" y="19538"/>
                      </a:lnTo>
                      <a:lnTo>
                        <a:pt x="8391" y="829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46"/>
                <p:cNvSpPr/>
                <p:nvPr/>
              </p:nvSpPr>
              <p:spPr>
                <a:xfrm>
                  <a:off x="4837009" y="2813155"/>
                  <a:ext cx="420541" cy="36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1" h="17508" extrusionOk="0">
                      <a:moveTo>
                        <a:pt x="0" y="1"/>
                      </a:moveTo>
                      <a:lnTo>
                        <a:pt x="2597" y="17507"/>
                      </a:lnTo>
                      <a:lnTo>
                        <a:pt x="18165" y="17507"/>
                      </a:lnTo>
                      <a:lnTo>
                        <a:pt x="20020" y="1"/>
                      </a:lnTo>
                      <a:lnTo>
                        <a:pt x="13885" y="1"/>
                      </a:lnTo>
                      <a:lnTo>
                        <a:pt x="13704" y="611"/>
                      </a:lnTo>
                      <a:cubicBezTo>
                        <a:pt x="13224" y="2224"/>
                        <a:pt x="11714" y="3349"/>
                        <a:pt x="10033" y="3349"/>
                      </a:cubicBezTo>
                      <a:cubicBezTo>
                        <a:pt x="8350" y="3349"/>
                        <a:pt x="6840" y="2222"/>
                        <a:pt x="6360" y="611"/>
                      </a:cubicBezTo>
                      <a:lnTo>
                        <a:pt x="61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46"/>
                <p:cNvSpPr/>
                <p:nvPr/>
              </p:nvSpPr>
              <p:spPr>
                <a:xfrm>
                  <a:off x="5047269" y="2813155"/>
                  <a:ext cx="210302" cy="367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2" h="17509" extrusionOk="0">
                      <a:moveTo>
                        <a:pt x="3875" y="1"/>
                      </a:moveTo>
                      <a:lnTo>
                        <a:pt x="3694" y="611"/>
                      </a:lnTo>
                      <a:cubicBezTo>
                        <a:pt x="3214" y="2224"/>
                        <a:pt x="1704" y="3349"/>
                        <a:pt x="23" y="3349"/>
                      </a:cubicBezTo>
                      <a:lnTo>
                        <a:pt x="1" y="3349"/>
                      </a:lnTo>
                      <a:lnTo>
                        <a:pt x="1" y="17509"/>
                      </a:lnTo>
                      <a:lnTo>
                        <a:pt x="8156" y="17509"/>
                      </a:lnTo>
                      <a:lnTo>
                        <a:pt x="1001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46"/>
                <p:cNvSpPr/>
                <p:nvPr/>
              </p:nvSpPr>
              <p:spPr>
                <a:xfrm>
                  <a:off x="4983981" y="2971743"/>
                  <a:ext cx="126618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8" h="4688" extrusionOk="0">
                      <a:moveTo>
                        <a:pt x="3014" y="0"/>
                      </a:moveTo>
                      <a:cubicBezTo>
                        <a:pt x="1350" y="0"/>
                        <a:pt x="1" y="1050"/>
                        <a:pt x="1" y="2344"/>
                      </a:cubicBezTo>
                      <a:cubicBezTo>
                        <a:pt x="1" y="3638"/>
                        <a:pt x="1349" y="4688"/>
                        <a:pt x="3014" y="4688"/>
                      </a:cubicBezTo>
                      <a:cubicBezTo>
                        <a:pt x="4678" y="4688"/>
                        <a:pt x="6027" y="3638"/>
                        <a:pt x="6027" y="2344"/>
                      </a:cubicBezTo>
                      <a:cubicBezTo>
                        <a:pt x="6027" y="1050"/>
                        <a:pt x="4678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46"/>
                <p:cNvSpPr/>
                <p:nvPr/>
              </p:nvSpPr>
              <p:spPr>
                <a:xfrm>
                  <a:off x="5047269" y="2971743"/>
                  <a:ext cx="63330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5" h="4688" extrusionOk="0">
                      <a:moveTo>
                        <a:pt x="1" y="0"/>
                      </a:moveTo>
                      <a:lnTo>
                        <a:pt x="1" y="4688"/>
                      </a:lnTo>
                      <a:cubicBezTo>
                        <a:pt x="1665" y="4688"/>
                        <a:pt x="3014" y="3638"/>
                        <a:pt x="3014" y="2344"/>
                      </a:cubicBezTo>
                      <a:cubicBezTo>
                        <a:pt x="3014" y="1050"/>
                        <a:pt x="166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46"/>
                <p:cNvSpPr/>
                <p:nvPr/>
              </p:nvSpPr>
              <p:spPr>
                <a:xfrm>
                  <a:off x="4966021" y="2953784"/>
                  <a:ext cx="162537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8" h="6398" extrusionOk="0">
                      <a:moveTo>
                        <a:pt x="3869" y="1710"/>
                      </a:moveTo>
                      <a:cubicBezTo>
                        <a:pt x="5038" y="1710"/>
                        <a:pt x="6027" y="2392"/>
                        <a:pt x="6027" y="3199"/>
                      </a:cubicBezTo>
                      <a:cubicBezTo>
                        <a:pt x="6027" y="4006"/>
                        <a:pt x="5038" y="4687"/>
                        <a:pt x="3869" y="4687"/>
                      </a:cubicBezTo>
                      <a:cubicBezTo>
                        <a:pt x="2699" y="4687"/>
                        <a:pt x="1711" y="4006"/>
                        <a:pt x="1711" y="3199"/>
                      </a:cubicBezTo>
                      <a:cubicBezTo>
                        <a:pt x="1711" y="2393"/>
                        <a:pt x="2699" y="1710"/>
                        <a:pt x="3869" y="1710"/>
                      </a:cubicBezTo>
                      <a:close/>
                      <a:moveTo>
                        <a:pt x="3869" y="0"/>
                      </a:moveTo>
                      <a:cubicBezTo>
                        <a:pt x="2875" y="0"/>
                        <a:pt x="1932" y="309"/>
                        <a:pt x="1214" y="867"/>
                      </a:cubicBezTo>
                      <a:cubicBezTo>
                        <a:pt x="443" y="1467"/>
                        <a:pt x="0" y="2316"/>
                        <a:pt x="0" y="3199"/>
                      </a:cubicBezTo>
                      <a:cubicBezTo>
                        <a:pt x="0" y="4082"/>
                        <a:pt x="443" y="4932"/>
                        <a:pt x="1214" y="5531"/>
                      </a:cubicBezTo>
                      <a:cubicBezTo>
                        <a:pt x="1932" y="6090"/>
                        <a:pt x="2875" y="6398"/>
                        <a:pt x="3869" y="6398"/>
                      </a:cubicBezTo>
                      <a:cubicBezTo>
                        <a:pt x="4863" y="6398"/>
                        <a:pt x="5807" y="6090"/>
                        <a:pt x="6524" y="5531"/>
                      </a:cubicBezTo>
                      <a:cubicBezTo>
                        <a:pt x="7295" y="4932"/>
                        <a:pt x="7737" y="4082"/>
                        <a:pt x="7737" y="3199"/>
                      </a:cubicBezTo>
                      <a:cubicBezTo>
                        <a:pt x="7737" y="2316"/>
                        <a:pt x="7295" y="1467"/>
                        <a:pt x="6524" y="867"/>
                      </a:cubicBezTo>
                      <a:cubicBezTo>
                        <a:pt x="5807" y="309"/>
                        <a:pt x="4863" y="0"/>
                        <a:pt x="38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46"/>
                <p:cNvSpPr/>
                <p:nvPr/>
              </p:nvSpPr>
              <p:spPr>
                <a:xfrm>
                  <a:off x="5047269" y="2953784"/>
                  <a:ext cx="81289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0" h="6398" extrusionOk="0">
                      <a:moveTo>
                        <a:pt x="1" y="0"/>
                      </a:moveTo>
                      <a:lnTo>
                        <a:pt x="1" y="1710"/>
                      </a:lnTo>
                      <a:cubicBezTo>
                        <a:pt x="1170" y="1710"/>
                        <a:pt x="2159" y="2393"/>
                        <a:pt x="2159" y="3199"/>
                      </a:cubicBezTo>
                      <a:cubicBezTo>
                        <a:pt x="2159" y="4006"/>
                        <a:pt x="1170" y="4687"/>
                        <a:pt x="1" y="4687"/>
                      </a:cubicBezTo>
                      <a:lnTo>
                        <a:pt x="1" y="6398"/>
                      </a:lnTo>
                      <a:cubicBezTo>
                        <a:pt x="995" y="6398"/>
                        <a:pt x="1937" y="6090"/>
                        <a:pt x="2656" y="5531"/>
                      </a:cubicBezTo>
                      <a:cubicBezTo>
                        <a:pt x="3427" y="4932"/>
                        <a:pt x="3869" y="4082"/>
                        <a:pt x="3869" y="3199"/>
                      </a:cubicBezTo>
                      <a:cubicBezTo>
                        <a:pt x="3869" y="2316"/>
                        <a:pt x="3427" y="1467"/>
                        <a:pt x="2656" y="867"/>
                      </a:cubicBezTo>
                      <a:cubicBezTo>
                        <a:pt x="1937" y="309"/>
                        <a:pt x="99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0" name="Google Shape;570;p46"/>
              <p:cNvSpPr/>
              <p:nvPr/>
            </p:nvSpPr>
            <p:spPr>
              <a:xfrm>
                <a:off x="4857160" y="1675375"/>
                <a:ext cx="108992" cy="89286"/>
              </a:xfrm>
              <a:custGeom>
                <a:avLst/>
                <a:gdLst/>
                <a:ahLst/>
                <a:cxnLst/>
                <a:rect l="l" t="t" r="r" b="b"/>
                <a:pathLst>
                  <a:path w="8418" h="6896" extrusionOk="0">
                    <a:moveTo>
                      <a:pt x="1" y="1"/>
                    </a:moveTo>
                    <a:lnTo>
                      <a:pt x="1" y="1709"/>
                    </a:lnTo>
                    <a:lnTo>
                      <a:pt x="5947" y="1709"/>
                    </a:lnTo>
                    <a:lnTo>
                      <a:pt x="6691" y="6895"/>
                    </a:lnTo>
                    <a:lnTo>
                      <a:pt x="8417" y="6895"/>
                    </a:lnTo>
                    <a:lnTo>
                      <a:pt x="7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6"/>
              <p:cNvSpPr/>
              <p:nvPr/>
            </p:nvSpPr>
            <p:spPr>
              <a:xfrm>
                <a:off x="5003532" y="1687908"/>
                <a:ext cx="148094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11438" h="11440" extrusionOk="0">
                    <a:moveTo>
                      <a:pt x="5719" y="1"/>
                    </a:moveTo>
                    <a:cubicBezTo>
                      <a:pt x="2566" y="1"/>
                      <a:pt x="1" y="2566"/>
                      <a:pt x="1" y="5720"/>
                    </a:cubicBezTo>
                    <a:cubicBezTo>
                      <a:pt x="1" y="8874"/>
                      <a:pt x="2566" y="11439"/>
                      <a:pt x="5719" y="11439"/>
                    </a:cubicBezTo>
                    <a:cubicBezTo>
                      <a:pt x="8872" y="11439"/>
                      <a:pt x="11438" y="8874"/>
                      <a:pt x="11438" y="5720"/>
                    </a:cubicBezTo>
                    <a:cubicBezTo>
                      <a:pt x="11438" y="2566"/>
                      <a:pt x="8872" y="1"/>
                      <a:pt x="57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6"/>
              <p:cNvSpPr/>
              <p:nvPr/>
            </p:nvSpPr>
            <p:spPr>
              <a:xfrm>
                <a:off x="5077565" y="1687908"/>
                <a:ext cx="74060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11440" extrusionOk="0">
                    <a:moveTo>
                      <a:pt x="1" y="1"/>
                    </a:moveTo>
                    <a:lnTo>
                      <a:pt x="1" y="11439"/>
                    </a:lnTo>
                    <a:cubicBezTo>
                      <a:pt x="3154" y="11439"/>
                      <a:pt x="5720" y="8874"/>
                      <a:pt x="5720" y="5720"/>
                    </a:cubicBezTo>
                    <a:cubicBezTo>
                      <a:pt x="5720" y="2568"/>
                      <a:pt x="3154" y="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6"/>
              <p:cNvSpPr/>
              <p:nvPr/>
            </p:nvSpPr>
            <p:spPr>
              <a:xfrm>
                <a:off x="4893543" y="1755559"/>
                <a:ext cx="194860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15050" h="22991" extrusionOk="0">
                    <a:moveTo>
                      <a:pt x="1" y="1"/>
                    </a:moveTo>
                    <a:lnTo>
                      <a:pt x="2978" y="18519"/>
                    </a:lnTo>
                    <a:cubicBezTo>
                      <a:pt x="2642" y="19019"/>
                      <a:pt x="2087" y="20028"/>
                      <a:pt x="2087" y="21215"/>
                    </a:cubicBezTo>
                    <a:lnTo>
                      <a:pt x="2087" y="22991"/>
                    </a:lnTo>
                    <a:lnTo>
                      <a:pt x="12966" y="22991"/>
                    </a:lnTo>
                    <a:lnTo>
                      <a:pt x="12966" y="21215"/>
                    </a:lnTo>
                    <a:cubicBezTo>
                      <a:pt x="12966" y="20028"/>
                      <a:pt x="12409" y="19019"/>
                      <a:pt x="12074" y="18519"/>
                    </a:cubicBezTo>
                    <a:lnTo>
                      <a:pt x="150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6"/>
              <p:cNvSpPr/>
              <p:nvPr/>
            </p:nvSpPr>
            <p:spPr>
              <a:xfrm>
                <a:off x="5064527" y="1743867"/>
                <a:ext cx="33715" cy="3371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604" extrusionOk="0">
                    <a:moveTo>
                      <a:pt x="0" y="1"/>
                    </a:moveTo>
                    <a:lnTo>
                      <a:pt x="0" y="2604"/>
                    </a:lnTo>
                    <a:lnTo>
                      <a:pt x="2603" y="2604"/>
                    </a:lnTo>
                    <a:lnTo>
                      <a:pt x="2603" y="895"/>
                    </a:lnTo>
                    <a:lnTo>
                      <a:pt x="1710" y="895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6"/>
              <p:cNvSpPr/>
              <p:nvPr/>
            </p:nvSpPr>
            <p:spPr>
              <a:xfrm>
                <a:off x="4990986" y="1755559"/>
                <a:ext cx="97417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7524" h="22991" extrusionOk="0">
                    <a:moveTo>
                      <a:pt x="0" y="1"/>
                    </a:moveTo>
                    <a:lnTo>
                      <a:pt x="0" y="22991"/>
                    </a:lnTo>
                    <a:lnTo>
                      <a:pt x="5440" y="22991"/>
                    </a:lnTo>
                    <a:lnTo>
                      <a:pt x="5440" y="21215"/>
                    </a:lnTo>
                    <a:cubicBezTo>
                      <a:pt x="5440" y="20028"/>
                      <a:pt x="4883" y="19019"/>
                      <a:pt x="4548" y="18519"/>
                    </a:cubicBez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6"/>
              <p:cNvSpPr/>
              <p:nvPr/>
            </p:nvSpPr>
            <p:spPr>
              <a:xfrm>
                <a:off x="4906516" y="1836261"/>
                <a:ext cx="168939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13048" h="14933" extrusionOk="0">
                    <a:moveTo>
                      <a:pt x="0" y="0"/>
                    </a:moveTo>
                    <a:lnTo>
                      <a:pt x="1976" y="12286"/>
                    </a:lnTo>
                    <a:cubicBezTo>
                      <a:pt x="1645" y="12779"/>
                      <a:pt x="1101" y="13768"/>
                      <a:pt x="1086" y="14933"/>
                    </a:cubicBezTo>
                    <a:lnTo>
                      <a:pt x="11962" y="14933"/>
                    </a:lnTo>
                    <a:cubicBezTo>
                      <a:pt x="11948" y="13768"/>
                      <a:pt x="11403" y="12779"/>
                      <a:pt x="11072" y="12286"/>
                    </a:cubicBezTo>
                    <a:lnTo>
                      <a:pt x="130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6"/>
              <p:cNvSpPr/>
              <p:nvPr/>
            </p:nvSpPr>
            <p:spPr>
              <a:xfrm>
                <a:off x="4990986" y="1836261"/>
                <a:ext cx="84457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14933" extrusionOk="0">
                    <a:moveTo>
                      <a:pt x="0" y="0"/>
                    </a:moveTo>
                    <a:lnTo>
                      <a:pt x="0" y="14933"/>
                    </a:lnTo>
                    <a:lnTo>
                      <a:pt x="5440" y="14933"/>
                    </a:lnTo>
                    <a:cubicBezTo>
                      <a:pt x="5425" y="13768"/>
                      <a:pt x="4880" y="12779"/>
                      <a:pt x="4550" y="12286"/>
                    </a:cubicBezTo>
                    <a:lnTo>
                      <a:pt x="6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8" name="Google Shape;578;p46"/>
              <p:cNvGrpSpPr/>
              <p:nvPr/>
            </p:nvGrpSpPr>
            <p:grpSpPr>
              <a:xfrm>
                <a:off x="3878747" y="3219364"/>
                <a:ext cx="195326" cy="377859"/>
                <a:chOff x="4135484" y="3435344"/>
                <a:chExt cx="316881" cy="613010"/>
              </a:xfrm>
            </p:grpSpPr>
            <p:sp>
              <p:nvSpPr>
                <p:cNvPr id="579" name="Google Shape;579;p46"/>
                <p:cNvSpPr/>
                <p:nvPr/>
              </p:nvSpPr>
              <p:spPr>
                <a:xfrm>
                  <a:off x="4135484" y="3513147"/>
                  <a:ext cx="118531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1775" extrusionOk="0">
                      <a:moveTo>
                        <a:pt x="4787" y="1"/>
                      </a:moveTo>
                      <a:cubicBezTo>
                        <a:pt x="2148" y="1"/>
                        <a:pt x="0" y="2149"/>
                        <a:pt x="0" y="4790"/>
                      </a:cubicBezTo>
                      <a:lnTo>
                        <a:pt x="0" y="16986"/>
                      </a:lnTo>
                      <a:cubicBezTo>
                        <a:pt x="0" y="19627"/>
                        <a:pt x="2148" y="21775"/>
                        <a:pt x="4787" y="21775"/>
                      </a:cubicBezTo>
                      <a:lnTo>
                        <a:pt x="5642" y="21775"/>
                      </a:lnTo>
                      <a:lnTo>
                        <a:pt x="56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46"/>
                <p:cNvSpPr/>
                <p:nvPr/>
              </p:nvSpPr>
              <p:spPr>
                <a:xfrm>
                  <a:off x="4333813" y="3513147"/>
                  <a:ext cx="118552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" h="21775" extrusionOk="0">
                      <a:moveTo>
                        <a:pt x="1" y="1"/>
                      </a:moveTo>
                      <a:lnTo>
                        <a:pt x="1" y="21775"/>
                      </a:lnTo>
                      <a:lnTo>
                        <a:pt x="856" y="21775"/>
                      </a:lnTo>
                      <a:cubicBezTo>
                        <a:pt x="3495" y="21775"/>
                        <a:pt x="5643" y="19627"/>
                        <a:pt x="5643" y="16986"/>
                      </a:cubicBezTo>
                      <a:lnTo>
                        <a:pt x="5643" y="4790"/>
                      </a:lnTo>
                      <a:cubicBezTo>
                        <a:pt x="5643" y="2149"/>
                        <a:pt x="3495" y="1"/>
                        <a:pt x="8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46"/>
                <p:cNvSpPr/>
                <p:nvPr/>
              </p:nvSpPr>
              <p:spPr>
                <a:xfrm>
                  <a:off x="4218348" y="3435344"/>
                  <a:ext cx="151131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5" h="29184" extrusionOk="0">
                      <a:moveTo>
                        <a:pt x="3598" y="0"/>
                      </a:moveTo>
                      <a:cubicBezTo>
                        <a:pt x="1615" y="0"/>
                        <a:pt x="0" y="1615"/>
                        <a:pt x="0" y="3598"/>
                      </a:cubicBezTo>
                      <a:lnTo>
                        <a:pt x="0" y="25586"/>
                      </a:lnTo>
                      <a:cubicBezTo>
                        <a:pt x="0" y="27570"/>
                        <a:pt x="1613" y="29183"/>
                        <a:pt x="3598" y="29183"/>
                      </a:cubicBezTo>
                      <a:cubicBezTo>
                        <a:pt x="5582" y="29183"/>
                        <a:pt x="7195" y="27570"/>
                        <a:pt x="7195" y="25586"/>
                      </a:cubicBezTo>
                      <a:lnTo>
                        <a:pt x="7195" y="3598"/>
                      </a:lnTo>
                      <a:cubicBezTo>
                        <a:pt x="7195" y="1615"/>
                        <a:pt x="5582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46"/>
                <p:cNvSpPr/>
                <p:nvPr/>
              </p:nvSpPr>
              <p:spPr>
                <a:xfrm>
                  <a:off x="4293903" y="3435344"/>
                  <a:ext cx="75576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" h="29184" extrusionOk="0">
                      <a:moveTo>
                        <a:pt x="1" y="0"/>
                      </a:moveTo>
                      <a:lnTo>
                        <a:pt x="1" y="29183"/>
                      </a:lnTo>
                      <a:cubicBezTo>
                        <a:pt x="1983" y="29183"/>
                        <a:pt x="3598" y="27570"/>
                        <a:pt x="3598" y="25586"/>
                      </a:cubicBezTo>
                      <a:lnTo>
                        <a:pt x="3598" y="3598"/>
                      </a:lnTo>
                      <a:cubicBezTo>
                        <a:pt x="3598" y="1615"/>
                        <a:pt x="198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46"/>
                <p:cNvSpPr/>
                <p:nvPr/>
              </p:nvSpPr>
              <p:spPr>
                <a:xfrm>
                  <a:off x="4255611" y="3554464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1"/>
                      </a:moveTo>
                      <a:lnTo>
                        <a:pt x="0" y="1925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1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46"/>
                <p:cNvSpPr/>
                <p:nvPr/>
              </p:nvSpPr>
              <p:spPr>
                <a:xfrm>
                  <a:off x="4255611" y="3701331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46"/>
                <p:cNvSpPr/>
                <p:nvPr/>
              </p:nvSpPr>
              <p:spPr>
                <a:xfrm>
                  <a:off x="4255611" y="3848198"/>
                  <a:ext cx="76647" cy="8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7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46"/>
                <p:cNvSpPr/>
                <p:nvPr/>
              </p:nvSpPr>
              <p:spPr>
                <a:xfrm>
                  <a:off x="4293903" y="3554464"/>
                  <a:ext cx="38355" cy="6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7" extrusionOk="0">
                      <a:moveTo>
                        <a:pt x="1825" y="1"/>
                      </a:moveTo>
                      <a:lnTo>
                        <a:pt x="1" y="963"/>
                      </a:lnTo>
                      <a:lnTo>
                        <a:pt x="1" y="2897"/>
                      </a:lnTo>
                      <a:lnTo>
                        <a:pt x="1825" y="1934"/>
                      </a:lnTo>
                      <a:lnTo>
                        <a:pt x="18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46"/>
                <p:cNvSpPr/>
                <p:nvPr/>
              </p:nvSpPr>
              <p:spPr>
                <a:xfrm>
                  <a:off x="4293903" y="3701331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46"/>
                <p:cNvSpPr/>
                <p:nvPr/>
              </p:nvSpPr>
              <p:spPr>
                <a:xfrm>
                  <a:off x="4293903" y="3848198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46"/>
                <p:cNvSpPr/>
                <p:nvPr/>
              </p:nvSpPr>
              <p:spPr>
                <a:xfrm>
                  <a:off x="4255611" y="3574691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0"/>
                      </a:moveTo>
                      <a:lnTo>
                        <a:pt x="0" y="962"/>
                      </a:lnTo>
                      <a:lnTo>
                        <a:pt x="0" y="2894"/>
                      </a:lnTo>
                      <a:lnTo>
                        <a:pt x="1824" y="1932"/>
                      </a:lnTo>
                      <a:lnTo>
                        <a:pt x="18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46"/>
                <p:cNvSpPr/>
                <p:nvPr/>
              </p:nvSpPr>
              <p:spPr>
                <a:xfrm>
                  <a:off x="4255611" y="3721537"/>
                  <a:ext cx="38313" cy="6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6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4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46"/>
                <p:cNvSpPr/>
                <p:nvPr/>
              </p:nvSpPr>
              <p:spPr>
                <a:xfrm>
                  <a:off x="4255611" y="3868404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3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2" name="Google Shape;592;p46"/>
            <p:cNvGrpSpPr/>
            <p:nvPr/>
          </p:nvGrpSpPr>
          <p:grpSpPr>
            <a:xfrm>
              <a:off x="5001130" y="2415731"/>
              <a:ext cx="760006" cy="2158828"/>
              <a:chOff x="5001130" y="2415731"/>
              <a:chExt cx="760006" cy="2158828"/>
            </a:xfrm>
          </p:grpSpPr>
          <p:sp>
            <p:nvSpPr>
              <p:cNvPr id="593" name="Google Shape;593;p46"/>
              <p:cNvSpPr/>
              <p:nvPr/>
            </p:nvSpPr>
            <p:spPr>
              <a:xfrm>
                <a:off x="5504271" y="2773126"/>
                <a:ext cx="256865" cy="541203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39714" extrusionOk="0">
                    <a:moveTo>
                      <a:pt x="10761" y="0"/>
                    </a:moveTo>
                    <a:lnTo>
                      <a:pt x="1" y="39713"/>
                    </a:lnTo>
                    <a:cubicBezTo>
                      <a:pt x="1" y="39713"/>
                      <a:pt x="11600" y="38124"/>
                      <a:pt x="15224" y="30296"/>
                    </a:cubicBezTo>
                    <a:cubicBezTo>
                      <a:pt x="18848" y="22467"/>
                      <a:pt x="13460" y="2401"/>
                      <a:pt x="107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6"/>
              <p:cNvSpPr/>
              <p:nvPr/>
            </p:nvSpPr>
            <p:spPr>
              <a:xfrm>
                <a:off x="5417328" y="3339703"/>
                <a:ext cx="225644" cy="1156225"/>
              </a:xfrm>
              <a:custGeom>
                <a:avLst/>
                <a:gdLst/>
                <a:ahLst/>
                <a:cxnLst/>
                <a:rect l="l" t="t" r="r" b="b"/>
                <a:pathLst>
                  <a:path w="16558" h="84845" extrusionOk="0">
                    <a:moveTo>
                      <a:pt x="0" y="1"/>
                    </a:moveTo>
                    <a:lnTo>
                      <a:pt x="0" y="16655"/>
                    </a:lnTo>
                    <a:cubicBezTo>
                      <a:pt x="73" y="16610"/>
                      <a:pt x="155" y="16586"/>
                      <a:pt x="239" y="16586"/>
                    </a:cubicBezTo>
                    <a:cubicBezTo>
                      <a:pt x="298" y="16586"/>
                      <a:pt x="356" y="16597"/>
                      <a:pt x="410" y="16622"/>
                    </a:cubicBezTo>
                    <a:lnTo>
                      <a:pt x="416" y="16622"/>
                    </a:lnTo>
                    <a:cubicBezTo>
                      <a:pt x="581" y="16688"/>
                      <a:pt x="706" y="16842"/>
                      <a:pt x="702" y="17030"/>
                    </a:cubicBezTo>
                    <a:cubicBezTo>
                      <a:pt x="0" y="52294"/>
                      <a:pt x="3394" y="62958"/>
                      <a:pt x="2438" y="84844"/>
                    </a:cubicBezTo>
                    <a:lnTo>
                      <a:pt x="6627" y="84436"/>
                    </a:lnTo>
                    <a:cubicBezTo>
                      <a:pt x="6627" y="84436"/>
                      <a:pt x="11121" y="60520"/>
                      <a:pt x="10207" y="46068"/>
                    </a:cubicBezTo>
                    <a:cubicBezTo>
                      <a:pt x="10207" y="46068"/>
                      <a:pt x="16558" y="8399"/>
                      <a:pt x="15382" y="1876"/>
                    </a:cubicBezTo>
                    <a:lnTo>
                      <a:pt x="8923" y="10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6"/>
              <p:cNvSpPr/>
              <p:nvPr/>
            </p:nvSpPr>
            <p:spPr>
              <a:xfrm>
                <a:off x="5390386" y="4429467"/>
                <a:ext cx="146318" cy="145092"/>
              </a:xfrm>
              <a:custGeom>
                <a:avLst/>
                <a:gdLst/>
                <a:ahLst/>
                <a:cxnLst/>
                <a:rect l="l" t="t" r="r" b="b"/>
                <a:pathLst>
                  <a:path w="10737" h="10647" extrusionOk="0">
                    <a:moveTo>
                      <a:pt x="6264" y="0"/>
                    </a:moveTo>
                    <a:cubicBezTo>
                      <a:pt x="4779" y="0"/>
                      <a:pt x="3636" y="711"/>
                      <a:pt x="3195" y="1575"/>
                    </a:cubicBezTo>
                    <a:cubicBezTo>
                      <a:pt x="2524" y="2893"/>
                      <a:pt x="3272" y="6146"/>
                      <a:pt x="1394" y="7212"/>
                    </a:cubicBezTo>
                    <a:cubicBezTo>
                      <a:pt x="0" y="8003"/>
                      <a:pt x="707" y="10246"/>
                      <a:pt x="766" y="10646"/>
                    </a:cubicBezTo>
                    <a:lnTo>
                      <a:pt x="9704" y="10646"/>
                    </a:lnTo>
                    <a:cubicBezTo>
                      <a:pt x="10249" y="10101"/>
                      <a:pt x="9704" y="7566"/>
                      <a:pt x="9704" y="7566"/>
                    </a:cubicBezTo>
                    <a:cubicBezTo>
                      <a:pt x="9704" y="5915"/>
                      <a:pt x="10736" y="1943"/>
                      <a:pt x="9847" y="1297"/>
                    </a:cubicBezTo>
                    <a:cubicBezTo>
                      <a:pt x="8566" y="364"/>
                      <a:pt x="7327" y="0"/>
                      <a:pt x="62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6"/>
              <p:cNvSpPr/>
              <p:nvPr/>
            </p:nvSpPr>
            <p:spPr>
              <a:xfrm>
                <a:off x="5339937" y="3381812"/>
                <a:ext cx="314318" cy="588040"/>
              </a:xfrm>
              <a:custGeom>
                <a:avLst/>
                <a:gdLst/>
                <a:ahLst/>
                <a:cxnLst/>
                <a:rect l="l" t="t" r="r" b="b"/>
                <a:pathLst>
                  <a:path w="23065" h="43151" extrusionOk="0">
                    <a:moveTo>
                      <a:pt x="21399" y="0"/>
                    </a:moveTo>
                    <a:cubicBezTo>
                      <a:pt x="0" y="610"/>
                      <a:pt x="2133" y="9141"/>
                      <a:pt x="2133" y="9141"/>
                    </a:cubicBezTo>
                    <a:lnTo>
                      <a:pt x="5679" y="42248"/>
                    </a:lnTo>
                    <a:cubicBezTo>
                      <a:pt x="7050" y="42925"/>
                      <a:pt x="8937" y="43151"/>
                      <a:pt x="10843" y="43151"/>
                    </a:cubicBezTo>
                    <a:cubicBezTo>
                      <a:pt x="14655" y="43151"/>
                      <a:pt x="18546" y="42248"/>
                      <a:pt x="18546" y="42248"/>
                    </a:cubicBezTo>
                    <a:lnTo>
                      <a:pt x="18546" y="37491"/>
                    </a:lnTo>
                    <a:lnTo>
                      <a:pt x="21049" y="12825"/>
                    </a:lnTo>
                    <a:cubicBezTo>
                      <a:pt x="23065" y="5539"/>
                      <a:pt x="21399" y="1"/>
                      <a:pt x="213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6"/>
              <p:cNvSpPr/>
              <p:nvPr/>
            </p:nvSpPr>
            <p:spPr>
              <a:xfrm>
                <a:off x="5126708" y="3319943"/>
                <a:ext cx="412232" cy="1172728"/>
              </a:xfrm>
              <a:custGeom>
                <a:avLst/>
                <a:gdLst/>
                <a:ahLst/>
                <a:cxnLst/>
                <a:rect l="l" t="t" r="r" b="b"/>
                <a:pathLst>
                  <a:path w="30250" h="86056" extrusionOk="0">
                    <a:moveTo>
                      <a:pt x="9446" y="1"/>
                    </a:moveTo>
                    <a:cubicBezTo>
                      <a:pt x="7849" y="23119"/>
                      <a:pt x="4722" y="53562"/>
                      <a:pt x="0" y="85431"/>
                    </a:cubicBezTo>
                    <a:lnTo>
                      <a:pt x="4274" y="86055"/>
                    </a:lnTo>
                    <a:cubicBezTo>
                      <a:pt x="7880" y="71720"/>
                      <a:pt x="12716" y="65322"/>
                      <a:pt x="13405" y="49480"/>
                    </a:cubicBezTo>
                    <a:cubicBezTo>
                      <a:pt x="13762" y="41291"/>
                      <a:pt x="21134" y="18336"/>
                      <a:pt x="21134" y="18336"/>
                    </a:cubicBezTo>
                    <a:cubicBezTo>
                      <a:pt x="21340" y="18257"/>
                      <a:pt x="21542" y="18166"/>
                      <a:pt x="21737" y="18073"/>
                    </a:cubicBezTo>
                    <a:lnTo>
                      <a:pt x="21743" y="18073"/>
                    </a:lnTo>
                    <a:cubicBezTo>
                      <a:pt x="28518" y="14917"/>
                      <a:pt x="29951" y="6356"/>
                      <a:pt x="30249" y="2542"/>
                    </a:cubicBezTo>
                    <a:lnTo>
                      <a:pt x="9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6"/>
              <p:cNvSpPr/>
              <p:nvPr/>
            </p:nvSpPr>
            <p:spPr>
              <a:xfrm>
                <a:off x="5001130" y="4431565"/>
                <a:ext cx="212712" cy="142993"/>
              </a:xfrm>
              <a:custGeom>
                <a:avLst/>
                <a:gdLst/>
                <a:ahLst/>
                <a:cxnLst/>
                <a:rect l="l" t="t" r="r" b="b"/>
                <a:pathLst>
                  <a:path w="15609" h="10493" extrusionOk="0">
                    <a:moveTo>
                      <a:pt x="8963" y="0"/>
                    </a:moveTo>
                    <a:cubicBezTo>
                      <a:pt x="8658" y="0"/>
                      <a:pt x="8431" y="537"/>
                      <a:pt x="8431" y="537"/>
                    </a:cubicBezTo>
                    <a:cubicBezTo>
                      <a:pt x="8431" y="537"/>
                      <a:pt x="7001" y="4795"/>
                      <a:pt x="5790" y="5318"/>
                    </a:cubicBezTo>
                    <a:cubicBezTo>
                      <a:pt x="4579" y="5839"/>
                      <a:pt x="1" y="6542"/>
                      <a:pt x="428" y="9708"/>
                    </a:cubicBezTo>
                    <a:cubicBezTo>
                      <a:pt x="482" y="10102"/>
                      <a:pt x="544" y="10314"/>
                      <a:pt x="464" y="10492"/>
                    </a:cubicBezTo>
                    <a:lnTo>
                      <a:pt x="14415" y="10492"/>
                    </a:lnTo>
                    <a:cubicBezTo>
                      <a:pt x="15065" y="6448"/>
                      <a:pt x="14177" y="4483"/>
                      <a:pt x="14177" y="4483"/>
                    </a:cubicBezTo>
                    <a:cubicBezTo>
                      <a:pt x="14177" y="4483"/>
                      <a:pt x="15609" y="2349"/>
                      <a:pt x="14837" y="1836"/>
                    </a:cubicBezTo>
                    <a:cubicBezTo>
                      <a:pt x="13689" y="1072"/>
                      <a:pt x="12754" y="816"/>
                      <a:pt x="12016" y="816"/>
                    </a:cubicBezTo>
                    <a:cubicBezTo>
                      <a:pt x="10514" y="816"/>
                      <a:pt x="9830" y="1879"/>
                      <a:pt x="9830" y="1879"/>
                    </a:cubicBezTo>
                    <a:cubicBezTo>
                      <a:pt x="9547" y="398"/>
                      <a:pt x="9226" y="0"/>
                      <a:pt x="89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6"/>
              <p:cNvSpPr/>
              <p:nvPr/>
            </p:nvSpPr>
            <p:spPr>
              <a:xfrm>
                <a:off x="5170288" y="3333203"/>
                <a:ext cx="368651" cy="634306"/>
              </a:xfrm>
              <a:custGeom>
                <a:avLst/>
                <a:gdLst/>
                <a:ahLst/>
                <a:cxnLst/>
                <a:rect l="l" t="t" r="r" b="b"/>
                <a:pathLst>
                  <a:path w="27052" h="46546" extrusionOk="0">
                    <a:moveTo>
                      <a:pt x="9937" y="1"/>
                    </a:moveTo>
                    <a:cubicBezTo>
                      <a:pt x="8266" y="1"/>
                      <a:pt x="6895" y="552"/>
                      <a:pt x="6094" y="1943"/>
                    </a:cubicBezTo>
                    <a:cubicBezTo>
                      <a:pt x="2235" y="8645"/>
                      <a:pt x="1" y="45205"/>
                      <a:pt x="1" y="45205"/>
                    </a:cubicBezTo>
                    <a:cubicBezTo>
                      <a:pt x="1598" y="46269"/>
                      <a:pt x="4707" y="46545"/>
                      <a:pt x="7507" y="46545"/>
                    </a:cubicBezTo>
                    <a:cubicBezTo>
                      <a:pt x="10536" y="46545"/>
                      <a:pt x="13202" y="46222"/>
                      <a:pt x="13202" y="46222"/>
                    </a:cubicBezTo>
                    <a:lnTo>
                      <a:pt x="13202" y="43096"/>
                    </a:lnTo>
                    <a:cubicBezTo>
                      <a:pt x="14015" y="40580"/>
                      <a:pt x="18920" y="19002"/>
                      <a:pt x="18920" y="19002"/>
                    </a:cubicBezTo>
                    <a:cubicBezTo>
                      <a:pt x="25248" y="15344"/>
                      <a:pt x="27051" y="8037"/>
                      <a:pt x="27051" y="8037"/>
                    </a:cubicBezTo>
                    <a:cubicBezTo>
                      <a:pt x="27051" y="8037"/>
                      <a:pt x="16314" y="1"/>
                      <a:pt x="99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6"/>
              <p:cNvSpPr/>
              <p:nvPr/>
            </p:nvSpPr>
            <p:spPr>
              <a:xfrm>
                <a:off x="5350335" y="2564571"/>
                <a:ext cx="51294" cy="21368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1568" extrusionOk="0">
                    <a:moveTo>
                      <a:pt x="855" y="0"/>
                    </a:moveTo>
                    <a:cubicBezTo>
                      <a:pt x="355" y="0"/>
                      <a:pt x="0" y="97"/>
                      <a:pt x="44" y="385"/>
                    </a:cubicBezTo>
                    <a:cubicBezTo>
                      <a:pt x="177" y="1276"/>
                      <a:pt x="3324" y="1567"/>
                      <a:pt x="3324" y="1567"/>
                    </a:cubicBezTo>
                    <a:cubicBezTo>
                      <a:pt x="3324" y="1567"/>
                      <a:pt x="3764" y="1164"/>
                      <a:pt x="3590" y="428"/>
                    </a:cubicBezTo>
                    <a:cubicBezTo>
                      <a:pt x="3590" y="428"/>
                      <a:pt x="1903" y="0"/>
                      <a:pt x="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6"/>
              <p:cNvSpPr/>
              <p:nvPr/>
            </p:nvSpPr>
            <p:spPr>
              <a:xfrm>
                <a:off x="5348373" y="2444635"/>
                <a:ext cx="18463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13549" h="16911" extrusionOk="0">
                    <a:moveTo>
                      <a:pt x="5396" y="1"/>
                    </a:moveTo>
                    <a:cubicBezTo>
                      <a:pt x="4104" y="1"/>
                      <a:pt x="3034" y="448"/>
                      <a:pt x="2563" y="1576"/>
                    </a:cubicBezTo>
                    <a:cubicBezTo>
                      <a:pt x="1127" y="5022"/>
                      <a:pt x="1" y="16910"/>
                      <a:pt x="5868" y="16910"/>
                    </a:cubicBezTo>
                    <a:cubicBezTo>
                      <a:pt x="6057" y="16910"/>
                      <a:pt x="6253" y="16898"/>
                      <a:pt x="6457" y="16873"/>
                    </a:cubicBezTo>
                    <a:cubicBezTo>
                      <a:pt x="12696" y="16098"/>
                      <a:pt x="13549" y="7449"/>
                      <a:pt x="13304" y="4693"/>
                    </a:cubicBezTo>
                    <a:cubicBezTo>
                      <a:pt x="13129" y="2733"/>
                      <a:pt x="8588" y="1"/>
                      <a:pt x="5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6"/>
              <p:cNvSpPr/>
              <p:nvPr/>
            </p:nvSpPr>
            <p:spPr>
              <a:xfrm>
                <a:off x="5389201" y="2592357"/>
                <a:ext cx="122184" cy="83618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6136" extrusionOk="0">
                    <a:moveTo>
                      <a:pt x="2151" y="0"/>
                    </a:moveTo>
                    <a:cubicBezTo>
                      <a:pt x="2129" y="0"/>
                      <a:pt x="2107" y="0"/>
                      <a:pt x="2085" y="0"/>
                    </a:cubicBezTo>
                    <a:cubicBezTo>
                      <a:pt x="2085" y="0"/>
                      <a:pt x="0" y="4955"/>
                      <a:pt x="2280" y="6026"/>
                    </a:cubicBezTo>
                    <a:cubicBezTo>
                      <a:pt x="2439" y="6101"/>
                      <a:pt x="2611" y="6136"/>
                      <a:pt x="2791" y="6136"/>
                    </a:cubicBezTo>
                    <a:cubicBezTo>
                      <a:pt x="5182" y="6136"/>
                      <a:pt x="8966" y="0"/>
                      <a:pt x="2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6"/>
              <p:cNvSpPr/>
              <p:nvPr/>
            </p:nvSpPr>
            <p:spPr>
              <a:xfrm>
                <a:off x="5422547" y="2621125"/>
                <a:ext cx="94098" cy="139382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0228" extrusionOk="0">
                    <a:moveTo>
                      <a:pt x="4919" y="0"/>
                    </a:moveTo>
                    <a:cubicBezTo>
                      <a:pt x="1507" y="0"/>
                      <a:pt x="103" y="2919"/>
                      <a:pt x="103" y="2919"/>
                    </a:cubicBezTo>
                    <a:cubicBezTo>
                      <a:pt x="103" y="2919"/>
                      <a:pt x="341" y="6412"/>
                      <a:pt x="1" y="9507"/>
                    </a:cubicBezTo>
                    <a:cubicBezTo>
                      <a:pt x="1" y="9507"/>
                      <a:pt x="625" y="10227"/>
                      <a:pt x="2074" y="10227"/>
                    </a:cubicBezTo>
                    <a:cubicBezTo>
                      <a:pt x="3177" y="10227"/>
                      <a:pt x="4757" y="9811"/>
                      <a:pt x="6904" y="8343"/>
                    </a:cubicBezTo>
                    <a:cubicBezTo>
                      <a:pt x="6904" y="8343"/>
                      <a:pt x="5912" y="3019"/>
                      <a:pt x="6569" y="675"/>
                    </a:cubicBezTo>
                    <a:lnTo>
                      <a:pt x="6147" y="119"/>
                    </a:lnTo>
                    <a:cubicBezTo>
                      <a:pt x="5712" y="37"/>
                      <a:pt x="530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6"/>
              <p:cNvSpPr/>
              <p:nvPr/>
            </p:nvSpPr>
            <p:spPr>
              <a:xfrm>
                <a:off x="5353524" y="2428636"/>
                <a:ext cx="248961" cy="207315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5213" extrusionOk="0">
                    <a:moveTo>
                      <a:pt x="7968" y="0"/>
                    </a:moveTo>
                    <a:cubicBezTo>
                      <a:pt x="3775" y="0"/>
                      <a:pt x="0" y="3545"/>
                      <a:pt x="2440" y="3697"/>
                    </a:cubicBezTo>
                    <a:cubicBezTo>
                      <a:pt x="2285" y="4672"/>
                      <a:pt x="2243" y="6546"/>
                      <a:pt x="3207" y="9436"/>
                    </a:cubicBezTo>
                    <a:cubicBezTo>
                      <a:pt x="3207" y="9436"/>
                      <a:pt x="3209" y="8632"/>
                      <a:pt x="4159" y="8586"/>
                    </a:cubicBezTo>
                    <a:cubicBezTo>
                      <a:pt x="4167" y="8586"/>
                      <a:pt x="4175" y="8586"/>
                      <a:pt x="4183" y="8586"/>
                    </a:cubicBezTo>
                    <a:cubicBezTo>
                      <a:pt x="5114" y="8586"/>
                      <a:pt x="5253" y="11184"/>
                      <a:pt x="4703" y="12013"/>
                    </a:cubicBezTo>
                    <a:cubicBezTo>
                      <a:pt x="4703" y="12013"/>
                      <a:pt x="6051" y="15212"/>
                      <a:pt x="9422" y="15212"/>
                    </a:cubicBezTo>
                    <a:cubicBezTo>
                      <a:pt x="10080" y="15212"/>
                      <a:pt x="10816" y="15090"/>
                      <a:pt x="11634" y="14798"/>
                    </a:cubicBezTo>
                    <a:cubicBezTo>
                      <a:pt x="16153" y="13187"/>
                      <a:pt x="18268" y="1418"/>
                      <a:pt x="8977" y="72"/>
                    </a:cubicBezTo>
                    <a:cubicBezTo>
                      <a:pt x="8640" y="23"/>
                      <a:pt x="8302" y="0"/>
                      <a:pt x="7968" y="0"/>
                    </a:cubicBezTo>
                    <a:close/>
                  </a:path>
                </a:pathLst>
              </a:custGeom>
              <a:solidFill>
                <a:srgbClr val="6248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6"/>
              <p:cNvSpPr/>
              <p:nvPr/>
            </p:nvSpPr>
            <p:spPr>
              <a:xfrm>
                <a:off x="5113516" y="2716626"/>
                <a:ext cx="590275" cy="752306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5205" extrusionOk="0">
                    <a:moveTo>
                      <a:pt x="24589" y="1"/>
                    </a:moveTo>
                    <a:cubicBezTo>
                      <a:pt x="20976" y="1"/>
                      <a:pt x="17388" y="604"/>
                      <a:pt x="14550" y="1994"/>
                    </a:cubicBezTo>
                    <a:cubicBezTo>
                      <a:pt x="7720" y="5340"/>
                      <a:pt x="8680" y="32177"/>
                      <a:pt x="8680" y="32177"/>
                    </a:cubicBezTo>
                    <a:cubicBezTo>
                      <a:pt x="8680" y="32177"/>
                      <a:pt x="1" y="41913"/>
                      <a:pt x="2567" y="46888"/>
                    </a:cubicBezTo>
                    <a:cubicBezTo>
                      <a:pt x="4818" y="51250"/>
                      <a:pt x="7918" y="55204"/>
                      <a:pt x="18096" y="55204"/>
                    </a:cubicBezTo>
                    <a:cubicBezTo>
                      <a:pt x="20618" y="55204"/>
                      <a:pt x="23574" y="54962"/>
                      <a:pt x="27059" y="54422"/>
                    </a:cubicBezTo>
                    <a:cubicBezTo>
                      <a:pt x="28696" y="54169"/>
                      <a:pt x="30065" y="54077"/>
                      <a:pt x="31221" y="54077"/>
                    </a:cubicBezTo>
                    <a:cubicBezTo>
                      <a:pt x="34281" y="54077"/>
                      <a:pt x="35846" y="54721"/>
                      <a:pt x="36925" y="54721"/>
                    </a:cubicBezTo>
                    <a:cubicBezTo>
                      <a:pt x="37609" y="54721"/>
                      <a:pt x="38098" y="54462"/>
                      <a:pt x="38650" y="53613"/>
                    </a:cubicBezTo>
                    <a:cubicBezTo>
                      <a:pt x="41356" y="49454"/>
                      <a:pt x="38390" y="44352"/>
                      <a:pt x="38506" y="36186"/>
                    </a:cubicBezTo>
                    <a:cubicBezTo>
                      <a:pt x="38621" y="28021"/>
                      <a:pt x="43314" y="7596"/>
                      <a:pt x="39437" y="4146"/>
                    </a:cubicBezTo>
                    <a:cubicBezTo>
                      <a:pt x="36643" y="1662"/>
                      <a:pt x="30584" y="1"/>
                      <a:pt x="24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6"/>
              <p:cNvSpPr/>
              <p:nvPr/>
            </p:nvSpPr>
            <p:spPr>
              <a:xfrm>
                <a:off x="5174704" y="2982690"/>
                <a:ext cx="2140" cy="297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18" extrusionOk="0">
                    <a:moveTo>
                      <a:pt x="132" y="0"/>
                    </a:moveTo>
                    <a:lnTo>
                      <a:pt x="1" y="218"/>
                    </a:lnTo>
                    <a:cubicBezTo>
                      <a:pt x="49" y="142"/>
                      <a:pt x="100" y="69"/>
                      <a:pt x="157" y="0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6"/>
              <p:cNvSpPr/>
              <p:nvPr/>
            </p:nvSpPr>
            <p:spPr>
              <a:xfrm>
                <a:off x="5297215" y="2448519"/>
                <a:ext cx="179774" cy="69528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5102" extrusionOk="0">
                    <a:moveTo>
                      <a:pt x="2369" y="1"/>
                    </a:moveTo>
                    <a:cubicBezTo>
                      <a:pt x="940" y="1"/>
                      <a:pt x="0" y="339"/>
                      <a:pt x="259" y="1185"/>
                    </a:cubicBezTo>
                    <a:cubicBezTo>
                      <a:pt x="956" y="3458"/>
                      <a:pt x="7588" y="5101"/>
                      <a:pt x="7588" y="5101"/>
                    </a:cubicBezTo>
                    <a:cubicBezTo>
                      <a:pt x="7588" y="5101"/>
                      <a:pt x="13191" y="3866"/>
                      <a:pt x="10365" y="2086"/>
                    </a:cubicBezTo>
                    <a:cubicBezTo>
                      <a:pt x="8590" y="967"/>
                      <a:pt x="4783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6"/>
              <p:cNvSpPr/>
              <p:nvPr/>
            </p:nvSpPr>
            <p:spPr>
              <a:xfrm>
                <a:off x="5367601" y="2415731"/>
                <a:ext cx="218081" cy="148812"/>
              </a:xfrm>
              <a:custGeom>
                <a:avLst/>
                <a:gdLst/>
                <a:ahLst/>
                <a:cxnLst/>
                <a:rect l="l" t="t" r="r" b="b"/>
                <a:pathLst>
                  <a:path w="16003" h="10920" extrusionOk="0">
                    <a:moveTo>
                      <a:pt x="12198" y="7506"/>
                    </a:moveTo>
                    <a:cubicBezTo>
                      <a:pt x="12200" y="7506"/>
                      <a:pt x="12202" y="7506"/>
                      <a:pt x="12204" y="7506"/>
                    </a:cubicBezTo>
                    <a:cubicBezTo>
                      <a:pt x="13369" y="7511"/>
                      <a:pt x="14763" y="7667"/>
                      <a:pt x="13914" y="9680"/>
                    </a:cubicBezTo>
                    <a:cubicBezTo>
                      <a:pt x="13914" y="9680"/>
                      <a:pt x="12056" y="9539"/>
                      <a:pt x="11276" y="9340"/>
                    </a:cubicBezTo>
                    <a:cubicBezTo>
                      <a:pt x="11276" y="9340"/>
                      <a:pt x="11048" y="7506"/>
                      <a:pt x="12198" y="7506"/>
                    </a:cubicBezTo>
                    <a:close/>
                    <a:moveTo>
                      <a:pt x="5124" y="0"/>
                    </a:moveTo>
                    <a:cubicBezTo>
                      <a:pt x="4300" y="0"/>
                      <a:pt x="3547" y="120"/>
                      <a:pt x="2893" y="375"/>
                    </a:cubicBezTo>
                    <a:cubicBezTo>
                      <a:pt x="552" y="1298"/>
                      <a:pt x="0" y="5963"/>
                      <a:pt x="0" y="5963"/>
                    </a:cubicBezTo>
                    <a:cubicBezTo>
                      <a:pt x="5297" y="10070"/>
                      <a:pt x="14292" y="10920"/>
                      <a:pt x="14292" y="10920"/>
                    </a:cubicBezTo>
                    <a:cubicBezTo>
                      <a:pt x="14292" y="10920"/>
                      <a:pt x="16002" y="3950"/>
                      <a:pt x="12441" y="2123"/>
                    </a:cubicBezTo>
                    <a:cubicBezTo>
                      <a:pt x="9869" y="803"/>
                      <a:pt x="7260" y="0"/>
                      <a:pt x="5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6"/>
              <p:cNvSpPr/>
              <p:nvPr/>
            </p:nvSpPr>
            <p:spPr>
              <a:xfrm>
                <a:off x="5370095" y="2675485"/>
                <a:ext cx="328450" cy="179147"/>
              </a:xfrm>
              <a:custGeom>
                <a:avLst/>
                <a:gdLst/>
                <a:ahLst/>
                <a:cxnLst/>
                <a:rect l="l" t="t" r="r" b="b"/>
                <a:pathLst>
                  <a:path w="24102" h="13146" extrusionOk="0">
                    <a:moveTo>
                      <a:pt x="11225" y="0"/>
                    </a:moveTo>
                    <a:cubicBezTo>
                      <a:pt x="3789" y="0"/>
                      <a:pt x="1" y="3589"/>
                      <a:pt x="1" y="3589"/>
                    </a:cubicBezTo>
                    <a:cubicBezTo>
                      <a:pt x="1" y="3589"/>
                      <a:pt x="7818" y="13075"/>
                      <a:pt x="13992" y="13146"/>
                    </a:cubicBezTo>
                    <a:cubicBezTo>
                      <a:pt x="14011" y="13146"/>
                      <a:pt x="14029" y="13146"/>
                      <a:pt x="14047" y="13146"/>
                    </a:cubicBezTo>
                    <a:cubicBezTo>
                      <a:pt x="20191" y="13146"/>
                      <a:pt x="24102" y="1507"/>
                      <a:pt x="14519" y="225"/>
                    </a:cubicBezTo>
                    <a:cubicBezTo>
                      <a:pt x="13352" y="69"/>
                      <a:pt x="12254" y="0"/>
                      <a:pt x="112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6"/>
              <p:cNvSpPr/>
              <p:nvPr/>
            </p:nvSpPr>
            <p:spPr>
              <a:xfrm>
                <a:off x="5029189" y="2771027"/>
                <a:ext cx="331026" cy="556779"/>
              </a:xfrm>
              <a:custGeom>
                <a:avLst/>
                <a:gdLst/>
                <a:ahLst/>
                <a:cxnLst/>
                <a:rect l="l" t="t" r="r" b="b"/>
                <a:pathLst>
                  <a:path w="24291" h="40857" extrusionOk="0">
                    <a:moveTo>
                      <a:pt x="18614" y="1"/>
                    </a:moveTo>
                    <a:cubicBezTo>
                      <a:pt x="18614" y="1"/>
                      <a:pt x="0" y="21965"/>
                      <a:pt x="2684" y="32334"/>
                    </a:cubicBezTo>
                    <a:cubicBezTo>
                      <a:pt x="3965" y="37280"/>
                      <a:pt x="7570" y="40857"/>
                      <a:pt x="10413" y="40857"/>
                    </a:cubicBezTo>
                    <a:cubicBezTo>
                      <a:pt x="11523" y="40857"/>
                      <a:pt x="12517" y="40312"/>
                      <a:pt x="13211" y="39091"/>
                    </a:cubicBezTo>
                    <a:cubicBezTo>
                      <a:pt x="15684" y="34740"/>
                      <a:pt x="13211" y="28567"/>
                      <a:pt x="13211" y="28567"/>
                    </a:cubicBezTo>
                    <a:lnTo>
                      <a:pt x="23606" y="12672"/>
                    </a:lnTo>
                    <a:cubicBezTo>
                      <a:pt x="24291" y="2966"/>
                      <a:pt x="18614" y="1"/>
                      <a:pt x="186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1" name="Google Shape;611;p46"/>
            <p:cNvGrpSpPr/>
            <p:nvPr/>
          </p:nvGrpSpPr>
          <p:grpSpPr>
            <a:xfrm>
              <a:off x="3382878" y="2622174"/>
              <a:ext cx="862266" cy="1952385"/>
              <a:chOff x="3382878" y="2622174"/>
              <a:chExt cx="862266" cy="1952385"/>
            </a:xfrm>
          </p:grpSpPr>
          <p:sp>
            <p:nvSpPr>
              <p:cNvPr id="612" name="Google Shape;612;p46"/>
              <p:cNvSpPr/>
              <p:nvPr/>
            </p:nvSpPr>
            <p:spPr>
              <a:xfrm>
                <a:off x="3387075" y="3704130"/>
                <a:ext cx="75047" cy="103951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7628" extrusionOk="0">
                    <a:moveTo>
                      <a:pt x="4068" y="0"/>
                    </a:moveTo>
                    <a:cubicBezTo>
                      <a:pt x="3216" y="0"/>
                      <a:pt x="2188" y="493"/>
                      <a:pt x="1959" y="1088"/>
                    </a:cubicBezTo>
                    <a:cubicBezTo>
                      <a:pt x="1959" y="1088"/>
                      <a:pt x="1189" y="2979"/>
                      <a:pt x="860" y="4254"/>
                    </a:cubicBezTo>
                    <a:cubicBezTo>
                      <a:pt x="532" y="5530"/>
                      <a:pt x="1" y="7180"/>
                      <a:pt x="209" y="7354"/>
                    </a:cubicBezTo>
                    <a:cubicBezTo>
                      <a:pt x="215" y="7360"/>
                      <a:pt x="223" y="7363"/>
                      <a:pt x="231" y="7363"/>
                    </a:cubicBezTo>
                    <a:cubicBezTo>
                      <a:pt x="489" y="7363"/>
                      <a:pt x="1554" y="4874"/>
                      <a:pt x="1555" y="4873"/>
                    </a:cubicBezTo>
                    <a:lnTo>
                      <a:pt x="1555" y="4873"/>
                    </a:lnTo>
                    <a:cubicBezTo>
                      <a:pt x="1554" y="4874"/>
                      <a:pt x="1284" y="7393"/>
                      <a:pt x="1584" y="7616"/>
                    </a:cubicBezTo>
                    <a:cubicBezTo>
                      <a:pt x="1595" y="7624"/>
                      <a:pt x="1607" y="7628"/>
                      <a:pt x="1619" y="7628"/>
                    </a:cubicBezTo>
                    <a:cubicBezTo>
                      <a:pt x="1948" y="7628"/>
                      <a:pt x="2770" y="4867"/>
                      <a:pt x="2770" y="4867"/>
                    </a:cubicBezTo>
                    <a:cubicBezTo>
                      <a:pt x="2770" y="4867"/>
                      <a:pt x="2886" y="7110"/>
                      <a:pt x="3218" y="7168"/>
                    </a:cubicBezTo>
                    <a:cubicBezTo>
                      <a:pt x="3222" y="7169"/>
                      <a:pt x="3226" y="7170"/>
                      <a:pt x="3230" y="7170"/>
                    </a:cubicBezTo>
                    <a:cubicBezTo>
                      <a:pt x="3559" y="7170"/>
                      <a:pt x="3973" y="4771"/>
                      <a:pt x="3973" y="4771"/>
                    </a:cubicBezTo>
                    <a:cubicBezTo>
                      <a:pt x="3973" y="4771"/>
                      <a:pt x="4747" y="5690"/>
                      <a:pt x="4997" y="6344"/>
                    </a:cubicBezTo>
                    <a:cubicBezTo>
                      <a:pt x="4997" y="6344"/>
                      <a:pt x="5436" y="6062"/>
                      <a:pt x="4972" y="4755"/>
                    </a:cubicBezTo>
                    <a:cubicBezTo>
                      <a:pt x="4509" y="3447"/>
                      <a:pt x="5506" y="2302"/>
                      <a:pt x="5262" y="834"/>
                    </a:cubicBezTo>
                    <a:cubicBezTo>
                      <a:pt x="5161" y="235"/>
                      <a:pt x="4657" y="0"/>
                      <a:pt x="40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6"/>
              <p:cNvSpPr/>
              <p:nvPr/>
            </p:nvSpPr>
            <p:spPr>
              <a:xfrm>
                <a:off x="3420163" y="3708340"/>
                <a:ext cx="50653" cy="6533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794" extrusionOk="0">
                    <a:moveTo>
                      <a:pt x="2664" y="0"/>
                    </a:moveTo>
                    <a:lnTo>
                      <a:pt x="0" y="372"/>
                    </a:lnTo>
                    <a:cubicBezTo>
                      <a:pt x="0" y="372"/>
                      <a:pt x="1362" y="1732"/>
                      <a:pt x="1928" y="2291"/>
                    </a:cubicBezTo>
                    <a:cubicBezTo>
                      <a:pt x="2493" y="2852"/>
                      <a:pt x="3025" y="4653"/>
                      <a:pt x="3511" y="4793"/>
                    </a:cubicBezTo>
                    <a:cubicBezTo>
                      <a:pt x="3511" y="4793"/>
                      <a:pt x="3717" y="1516"/>
                      <a:pt x="2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6"/>
              <p:cNvSpPr/>
              <p:nvPr/>
            </p:nvSpPr>
            <p:spPr>
              <a:xfrm>
                <a:off x="3382878" y="2944369"/>
                <a:ext cx="123969" cy="781714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7363" extrusionOk="0">
                    <a:moveTo>
                      <a:pt x="4000" y="1"/>
                    </a:moveTo>
                    <a:cubicBezTo>
                      <a:pt x="0" y="4260"/>
                      <a:pt x="2286" y="12215"/>
                      <a:pt x="4000" y="27146"/>
                    </a:cubicBezTo>
                    <a:lnTo>
                      <a:pt x="2065" y="57331"/>
                    </a:lnTo>
                    <a:cubicBezTo>
                      <a:pt x="2065" y="57331"/>
                      <a:pt x="2277" y="57363"/>
                      <a:pt x="2605" y="57363"/>
                    </a:cubicBezTo>
                    <a:cubicBezTo>
                      <a:pt x="3303" y="57363"/>
                      <a:pt x="4527" y="57222"/>
                      <a:pt x="5370" y="56347"/>
                    </a:cubicBezTo>
                    <a:lnTo>
                      <a:pt x="9096" y="28461"/>
                    </a:lnTo>
                    <a:lnTo>
                      <a:pt x="9096" y="62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6"/>
              <p:cNvSpPr/>
              <p:nvPr/>
            </p:nvSpPr>
            <p:spPr>
              <a:xfrm>
                <a:off x="3659285" y="3488093"/>
                <a:ext cx="400662" cy="1086466"/>
              </a:xfrm>
              <a:custGeom>
                <a:avLst/>
                <a:gdLst/>
                <a:ahLst/>
                <a:cxnLst/>
                <a:rect l="l" t="t" r="r" b="b"/>
                <a:pathLst>
                  <a:path w="29401" h="79726" extrusionOk="0">
                    <a:moveTo>
                      <a:pt x="8066" y="1"/>
                    </a:moveTo>
                    <a:cubicBezTo>
                      <a:pt x="4510" y="1"/>
                      <a:pt x="0" y="12247"/>
                      <a:pt x="0" y="12247"/>
                    </a:cubicBezTo>
                    <a:cubicBezTo>
                      <a:pt x="0" y="12247"/>
                      <a:pt x="5519" y="27380"/>
                      <a:pt x="6212" y="33433"/>
                    </a:cubicBezTo>
                    <a:cubicBezTo>
                      <a:pt x="6907" y="39487"/>
                      <a:pt x="8035" y="42169"/>
                      <a:pt x="11536" y="48922"/>
                    </a:cubicBezTo>
                    <a:cubicBezTo>
                      <a:pt x="15943" y="57423"/>
                      <a:pt x="18479" y="67971"/>
                      <a:pt x="19216" y="71061"/>
                    </a:cubicBezTo>
                    <a:cubicBezTo>
                      <a:pt x="19204" y="71322"/>
                      <a:pt x="19143" y="71541"/>
                      <a:pt x="19070" y="71792"/>
                    </a:cubicBezTo>
                    <a:cubicBezTo>
                      <a:pt x="18805" y="72697"/>
                      <a:pt x="18195" y="74586"/>
                      <a:pt x="17992" y="75404"/>
                    </a:cubicBezTo>
                    <a:cubicBezTo>
                      <a:pt x="17749" y="76420"/>
                      <a:pt x="18554" y="79134"/>
                      <a:pt x="18786" y="79725"/>
                    </a:cubicBezTo>
                    <a:lnTo>
                      <a:pt x="19447" y="79725"/>
                    </a:lnTo>
                    <a:cubicBezTo>
                      <a:pt x="19462" y="79230"/>
                      <a:pt x="19546" y="77126"/>
                      <a:pt x="20076" y="76664"/>
                    </a:cubicBezTo>
                    <a:cubicBezTo>
                      <a:pt x="20076" y="76664"/>
                      <a:pt x="20240" y="76633"/>
                      <a:pt x="20494" y="76633"/>
                    </a:cubicBezTo>
                    <a:cubicBezTo>
                      <a:pt x="21058" y="76633"/>
                      <a:pt x="22060" y="76785"/>
                      <a:pt x="22671" y="77764"/>
                    </a:cubicBezTo>
                    <a:cubicBezTo>
                      <a:pt x="23104" y="78460"/>
                      <a:pt x="23475" y="78903"/>
                      <a:pt x="23766" y="79191"/>
                    </a:cubicBezTo>
                    <a:lnTo>
                      <a:pt x="29400" y="79191"/>
                    </a:lnTo>
                    <a:cubicBezTo>
                      <a:pt x="29250" y="78983"/>
                      <a:pt x="29086" y="78794"/>
                      <a:pt x="28909" y="78646"/>
                    </a:cubicBezTo>
                    <a:cubicBezTo>
                      <a:pt x="28321" y="78149"/>
                      <a:pt x="27664" y="77953"/>
                      <a:pt x="27536" y="77920"/>
                    </a:cubicBezTo>
                    <a:cubicBezTo>
                      <a:pt x="27527" y="77918"/>
                      <a:pt x="27517" y="77914"/>
                      <a:pt x="27510" y="77910"/>
                    </a:cubicBezTo>
                    <a:cubicBezTo>
                      <a:pt x="26477" y="77075"/>
                      <a:pt x="23830" y="73504"/>
                      <a:pt x="23286" y="71710"/>
                    </a:cubicBezTo>
                    <a:cubicBezTo>
                      <a:pt x="20431" y="62299"/>
                      <a:pt x="15631" y="39842"/>
                      <a:pt x="15096" y="36638"/>
                    </a:cubicBezTo>
                    <a:cubicBezTo>
                      <a:pt x="14562" y="33433"/>
                      <a:pt x="14135" y="17378"/>
                      <a:pt x="10943" y="4290"/>
                    </a:cubicBezTo>
                    <a:cubicBezTo>
                      <a:pt x="10186" y="1185"/>
                      <a:pt x="9172" y="1"/>
                      <a:pt x="80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6"/>
              <p:cNvSpPr/>
              <p:nvPr/>
            </p:nvSpPr>
            <p:spPr>
              <a:xfrm>
                <a:off x="3465461" y="3604008"/>
                <a:ext cx="192420" cy="955915"/>
              </a:xfrm>
              <a:custGeom>
                <a:avLst/>
                <a:gdLst/>
                <a:ahLst/>
                <a:cxnLst/>
                <a:rect l="l" t="t" r="r" b="b"/>
                <a:pathLst>
                  <a:path w="14120" h="70146" extrusionOk="0">
                    <a:moveTo>
                      <a:pt x="854" y="1"/>
                    </a:moveTo>
                    <a:lnTo>
                      <a:pt x="854" y="1"/>
                    </a:lnTo>
                    <a:cubicBezTo>
                      <a:pt x="0" y="13343"/>
                      <a:pt x="2529" y="16653"/>
                      <a:pt x="3511" y="22139"/>
                    </a:cubicBezTo>
                    <a:cubicBezTo>
                      <a:pt x="4255" y="26290"/>
                      <a:pt x="2140" y="32304"/>
                      <a:pt x="4273" y="38990"/>
                    </a:cubicBezTo>
                    <a:cubicBezTo>
                      <a:pt x="5692" y="43441"/>
                      <a:pt x="8846" y="62312"/>
                      <a:pt x="8846" y="62312"/>
                    </a:cubicBezTo>
                    <a:lnTo>
                      <a:pt x="8846" y="70145"/>
                    </a:lnTo>
                    <a:lnTo>
                      <a:pt x="14119" y="70145"/>
                    </a:lnTo>
                    <a:cubicBezTo>
                      <a:pt x="14119" y="70145"/>
                      <a:pt x="12041" y="61476"/>
                      <a:pt x="12041" y="58217"/>
                    </a:cubicBezTo>
                    <a:cubicBezTo>
                      <a:pt x="12041" y="44152"/>
                      <a:pt x="10101" y="27384"/>
                      <a:pt x="10390" y="21008"/>
                    </a:cubicBezTo>
                    <a:cubicBezTo>
                      <a:pt x="10671" y="14777"/>
                      <a:pt x="12763" y="2492"/>
                      <a:pt x="12763" y="2492"/>
                    </a:cubicBez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6"/>
              <p:cNvSpPr/>
              <p:nvPr/>
            </p:nvSpPr>
            <p:spPr>
              <a:xfrm>
                <a:off x="3445265" y="3314301"/>
                <a:ext cx="329363" cy="1085308"/>
              </a:xfrm>
              <a:custGeom>
                <a:avLst/>
                <a:gdLst/>
                <a:ahLst/>
                <a:cxnLst/>
                <a:rect l="l" t="t" r="r" b="b"/>
                <a:pathLst>
                  <a:path w="24169" h="79641" extrusionOk="0">
                    <a:moveTo>
                      <a:pt x="24168" y="0"/>
                    </a:moveTo>
                    <a:lnTo>
                      <a:pt x="8897" y="711"/>
                    </a:lnTo>
                    <a:cubicBezTo>
                      <a:pt x="8897" y="711"/>
                      <a:pt x="1" y="8103"/>
                      <a:pt x="2336" y="21260"/>
                    </a:cubicBezTo>
                    <a:cubicBezTo>
                      <a:pt x="2336" y="21260"/>
                      <a:pt x="2327" y="21395"/>
                      <a:pt x="2316" y="21632"/>
                    </a:cubicBezTo>
                    <a:cubicBezTo>
                      <a:pt x="1944" y="27825"/>
                      <a:pt x="2309" y="31823"/>
                      <a:pt x="2902" y="34894"/>
                    </a:cubicBezTo>
                    <a:cubicBezTo>
                      <a:pt x="3556" y="38282"/>
                      <a:pt x="4483" y="40548"/>
                      <a:pt x="4993" y="43400"/>
                    </a:cubicBezTo>
                    <a:cubicBezTo>
                      <a:pt x="5737" y="47551"/>
                      <a:pt x="3622" y="53563"/>
                      <a:pt x="5755" y="60249"/>
                    </a:cubicBezTo>
                    <a:cubicBezTo>
                      <a:pt x="6764" y="63414"/>
                      <a:pt x="8650" y="73862"/>
                      <a:pt x="9656" y="79641"/>
                    </a:cubicBezTo>
                    <a:lnTo>
                      <a:pt x="13527" y="79641"/>
                    </a:lnTo>
                    <a:cubicBezTo>
                      <a:pt x="13526" y="79586"/>
                      <a:pt x="13525" y="79529"/>
                      <a:pt x="13525" y="79477"/>
                    </a:cubicBezTo>
                    <a:cubicBezTo>
                      <a:pt x="13525" y="65412"/>
                      <a:pt x="11585" y="48643"/>
                      <a:pt x="11872" y="42267"/>
                    </a:cubicBezTo>
                    <a:cubicBezTo>
                      <a:pt x="11994" y="39581"/>
                      <a:pt x="12452" y="35768"/>
                      <a:pt x="12934" y="32300"/>
                    </a:cubicBezTo>
                    <a:cubicBezTo>
                      <a:pt x="12937" y="32284"/>
                      <a:pt x="14776" y="20443"/>
                      <a:pt x="16230" y="19584"/>
                    </a:cubicBezTo>
                    <a:cubicBezTo>
                      <a:pt x="17105" y="19066"/>
                      <a:pt x="24168" y="0"/>
                      <a:pt x="2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6"/>
              <p:cNvSpPr/>
              <p:nvPr/>
            </p:nvSpPr>
            <p:spPr>
              <a:xfrm>
                <a:off x="3419059" y="2655657"/>
                <a:ext cx="268503" cy="230768"/>
              </a:xfrm>
              <a:custGeom>
                <a:avLst/>
                <a:gdLst/>
                <a:ahLst/>
                <a:cxnLst/>
                <a:rect l="l" t="t" r="r" b="b"/>
                <a:pathLst>
                  <a:path w="19703" h="16934" extrusionOk="0">
                    <a:moveTo>
                      <a:pt x="11596" y="1"/>
                    </a:moveTo>
                    <a:cubicBezTo>
                      <a:pt x="9181" y="1"/>
                      <a:pt x="7031" y="721"/>
                      <a:pt x="7031" y="721"/>
                    </a:cubicBezTo>
                    <a:cubicBezTo>
                      <a:pt x="1" y="4304"/>
                      <a:pt x="7005" y="16731"/>
                      <a:pt x="13011" y="16931"/>
                    </a:cubicBezTo>
                    <a:cubicBezTo>
                      <a:pt x="13069" y="16933"/>
                      <a:pt x="13126" y="16934"/>
                      <a:pt x="13184" y="16934"/>
                    </a:cubicBezTo>
                    <a:cubicBezTo>
                      <a:pt x="17927" y="16934"/>
                      <a:pt x="19703" y="10358"/>
                      <a:pt x="17903" y="4062"/>
                    </a:cubicBezTo>
                    <a:cubicBezTo>
                      <a:pt x="16968" y="797"/>
                      <a:pt x="14136" y="1"/>
                      <a:pt x="115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6"/>
              <p:cNvSpPr/>
              <p:nvPr/>
            </p:nvSpPr>
            <p:spPr>
              <a:xfrm>
                <a:off x="3506834" y="2826532"/>
                <a:ext cx="122797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9767" extrusionOk="0">
                    <a:moveTo>
                      <a:pt x="254" y="378"/>
                    </a:moveTo>
                    <a:lnTo>
                      <a:pt x="254" y="378"/>
                    </a:lnTo>
                    <a:cubicBezTo>
                      <a:pt x="254" y="378"/>
                      <a:pt x="1393" y="4131"/>
                      <a:pt x="0" y="8415"/>
                    </a:cubicBezTo>
                    <a:cubicBezTo>
                      <a:pt x="0" y="8415"/>
                      <a:pt x="1922" y="9766"/>
                      <a:pt x="4350" y="9766"/>
                    </a:cubicBezTo>
                    <a:cubicBezTo>
                      <a:pt x="5443" y="9766"/>
                      <a:pt x="6640" y="9492"/>
                      <a:pt x="7810" y="8696"/>
                    </a:cubicBezTo>
                    <a:cubicBezTo>
                      <a:pt x="9011" y="7879"/>
                      <a:pt x="8220" y="7086"/>
                      <a:pt x="8220" y="7086"/>
                    </a:cubicBezTo>
                    <a:cubicBezTo>
                      <a:pt x="7047" y="6072"/>
                      <a:pt x="7436" y="4216"/>
                      <a:pt x="7436" y="4216"/>
                    </a:cubicBezTo>
                    <a:cubicBezTo>
                      <a:pt x="3407" y="1"/>
                      <a:pt x="1015" y="881"/>
                      <a:pt x="254" y="378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6"/>
              <p:cNvSpPr/>
              <p:nvPr/>
            </p:nvSpPr>
            <p:spPr>
              <a:xfrm>
                <a:off x="3572369" y="4467937"/>
                <a:ext cx="94248" cy="106622"/>
              </a:xfrm>
              <a:custGeom>
                <a:avLst/>
                <a:gdLst/>
                <a:ahLst/>
                <a:cxnLst/>
                <a:rect l="l" t="t" r="r" b="b"/>
                <a:pathLst>
                  <a:path w="6916" h="7824" extrusionOk="0">
                    <a:moveTo>
                      <a:pt x="2393" y="0"/>
                    </a:moveTo>
                    <a:cubicBezTo>
                      <a:pt x="1919" y="0"/>
                      <a:pt x="1438" y="136"/>
                      <a:pt x="1051" y="536"/>
                    </a:cubicBezTo>
                    <a:cubicBezTo>
                      <a:pt x="1051" y="536"/>
                      <a:pt x="289" y="2656"/>
                      <a:pt x="289" y="3813"/>
                    </a:cubicBezTo>
                    <a:cubicBezTo>
                      <a:pt x="289" y="4757"/>
                      <a:pt x="0" y="6704"/>
                      <a:pt x="133" y="7823"/>
                    </a:cubicBezTo>
                    <a:lnTo>
                      <a:pt x="6901" y="7822"/>
                    </a:lnTo>
                    <a:cubicBezTo>
                      <a:pt x="6916" y="6819"/>
                      <a:pt x="6854" y="4512"/>
                      <a:pt x="6274" y="4003"/>
                    </a:cubicBezTo>
                    <a:cubicBezTo>
                      <a:pt x="5453" y="3278"/>
                      <a:pt x="5324" y="2100"/>
                      <a:pt x="4380" y="613"/>
                    </a:cubicBezTo>
                    <a:cubicBezTo>
                      <a:pt x="4380" y="613"/>
                      <a:pt x="3400" y="0"/>
                      <a:pt x="2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6"/>
              <p:cNvSpPr/>
              <p:nvPr/>
            </p:nvSpPr>
            <p:spPr>
              <a:xfrm>
                <a:off x="3569098" y="4519885"/>
                <a:ext cx="97328" cy="54674"/>
              </a:xfrm>
              <a:custGeom>
                <a:avLst/>
                <a:gdLst/>
                <a:ahLst/>
                <a:cxnLst/>
                <a:rect l="l" t="t" r="r" b="b"/>
                <a:pathLst>
                  <a:path w="7142" h="4012" extrusionOk="0">
                    <a:moveTo>
                      <a:pt x="530" y="1"/>
                    </a:moveTo>
                    <a:cubicBezTo>
                      <a:pt x="1" y="954"/>
                      <a:pt x="373" y="4011"/>
                      <a:pt x="373" y="4011"/>
                    </a:cubicBezTo>
                    <a:lnTo>
                      <a:pt x="1988" y="4011"/>
                    </a:lnTo>
                    <a:lnTo>
                      <a:pt x="530" y="1"/>
                    </a:lnTo>
                    <a:close/>
                    <a:moveTo>
                      <a:pt x="4826" y="452"/>
                    </a:moveTo>
                    <a:cubicBezTo>
                      <a:pt x="4343" y="452"/>
                      <a:pt x="3149" y="4011"/>
                      <a:pt x="3149" y="4011"/>
                    </a:cubicBezTo>
                    <a:lnTo>
                      <a:pt x="7141" y="4011"/>
                    </a:lnTo>
                    <a:cubicBezTo>
                      <a:pt x="7141" y="4011"/>
                      <a:pt x="5317" y="595"/>
                      <a:pt x="4853" y="456"/>
                    </a:cubicBezTo>
                    <a:cubicBezTo>
                      <a:pt x="4844" y="453"/>
                      <a:pt x="4835" y="452"/>
                      <a:pt x="4826" y="4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6"/>
              <p:cNvSpPr/>
              <p:nvPr/>
            </p:nvSpPr>
            <p:spPr>
              <a:xfrm>
                <a:off x="3536119" y="3314301"/>
                <a:ext cx="419945" cy="1076872"/>
              </a:xfrm>
              <a:custGeom>
                <a:avLst/>
                <a:gdLst/>
                <a:ahLst/>
                <a:cxnLst/>
                <a:rect l="l" t="t" r="r" b="b"/>
                <a:pathLst>
                  <a:path w="30816" h="79022" extrusionOk="0">
                    <a:moveTo>
                      <a:pt x="17501" y="0"/>
                    </a:moveTo>
                    <a:lnTo>
                      <a:pt x="7299" y="239"/>
                    </a:lnTo>
                    <a:cubicBezTo>
                      <a:pt x="7712" y="8191"/>
                      <a:pt x="1" y="16775"/>
                      <a:pt x="9390" y="25972"/>
                    </a:cubicBezTo>
                    <a:cubicBezTo>
                      <a:pt x="10612" y="29408"/>
                      <a:pt x="14664" y="41055"/>
                      <a:pt x="15252" y="46185"/>
                    </a:cubicBezTo>
                    <a:cubicBezTo>
                      <a:pt x="15946" y="52238"/>
                      <a:pt x="17073" y="54921"/>
                      <a:pt x="20574" y="61674"/>
                    </a:cubicBezTo>
                    <a:cubicBezTo>
                      <a:pt x="23605" y="67518"/>
                      <a:pt x="25749" y="74330"/>
                      <a:pt x="27034" y="79021"/>
                    </a:cubicBezTo>
                    <a:lnTo>
                      <a:pt x="30816" y="79022"/>
                    </a:lnTo>
                    <a:cubicBezTo>
                      <a:pt x="28030" y="68303"/>
                      <a:pt x="24582" y="52077"/>
                      <a:pt x="24136" y="49389"/>
                    </a:cubicBezTo>
                    <a:cubicBezTo>
                      <a:pt x="23846" y="47653"/>
                      <a:pt x="23587" y="42140"/>
                      <a:pt x="22903" y="35374"/>
                    </a:cubicBezTo>
                    <a:cubicBezTo>
                      <a:pt x="22725" y="27658"/>
                      <a:pt x="21835" y="10016"/>
                      <a:pt x="175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6"/>
              <p:cNvSpPr/>
              <p:nvPr/>
            </p:nvSpPr>
            <p:spPr>
              <a:xfrm>
                <a:off x="3901159" y="4465130"/>
                <a:ext cx="173355" cy="109429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8030" extrusionOk="0">
                    <a:moveTo>
                      <a:pt x="1822" y="1"/>
                    </a:moveTo>
                    <a:cubicBezTo>
                      <a:pt x="1571" y="1"/>
                      <a:pt x="1318" y="67"/>
                      <a:pt x="1060" y="214"/>
                    </a:cubicBezTo>
                    <a:cubicBezTo>
                      <a:pt x="916" y="1764"/>
                      <a:pt x="446" y="2890"/>
                      <a:pt x="243" y="3708"/>
                    </a:cubicBezTo>
                    <a:cubicBezTo>
                      <a:pt x="0" y="4722"/>
                      <a:pt x="805" y="7438"/>
                      <a:pt x="1037" y="8029"/>
                    </a:cubicBezTo>
                    <a:lnTo>
                      <a:pt x="1698" y="8029"/>
                    </a:lnTo>
                    <a:cubicBezTo>
                      <a:pt x="1713" y="7534"/>
                      <a:pt x="1919" y="6176"/>
                      <a:pt x="2449" y="5715"/>
                    </a:cubicBezTo>
                    <a:cubicBezTo>
                      <a:pt x="2449" y="5715"/>
                      <a:pt x="2451" y="5714"/>
                      <a:pt x="2457" y="5714"/>
                    </a:cubicBezTo>
                    <a:cubicBezTo>
                      <a:pt x="2518" y="5714"/>
                      <a:pt x="2922" y="5735"/>
                      <a:pt x="3584" y="6248"/>
                    </a:cubicBezTo>
                    <a:cubicBezTo>
                      <a:pt x="4354" y="6846"/>
                      <a:pt x="5450" y="8029"/>
                      <a:pt x="6017" y="8029"/>
                    </a:cubicBezTo>
                    <a:lnTo>
                      <a:pt x="12720" y="8029"/>
                    </a:lnTo>
                    <a:cubicBezTo>
                      <a:pt x="12569" y="7821"/>
                      <a:pt x="12553" y="7405"/>
                      <a:pt x="11439" y="6738"/>
                    </a:cubicBezTo>
                    <a:cubicBezTo>
                      <a:pt x="10702" y="6348"/>
                      <a:pt x="9900" y="6287"/>
                      <a:pt x="9788" y="6223"/>
                    </a:cubicBezTo>
                    <a:cubicBezTo>
                      <a:pt x="9779" y="6220"/>
                      <a:pt x="9770" y="6216"/>
                      <a:pt x="9761" y="6213"/>
                    </a:cubicBezTo>
                    <a:cubicBezTo>
                      <a:pt x="9761" y="6213"/>
                      <a:pt x="9706" y="6225"/>
                      <a:pt x="9601" y="6225"/>
                    </a:cubicBezTo>
                    <a:cubicBezTo>
                      <a:pt x="9299" y="6225"/>
                      <a:pt x="8583" y="6118"/>
                      <a:pt x="7585" y="5278"/>
                    </a:cubicBezTo>
                    <a:cubicBezTo>
                      <a:pt x="5246" y="3308"/>
                      <a:pt x="3590" y="1"/>
                      <a:pt x="1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6"/>
              <p:cNvSpPr/>
              <p:nvPr/>
            </p:nvSpPr>
            <p:spPr>
              <a:xfrm>
                <a:off x="3387961" y="2904754"/>
                <a:ext cx="466524" cy="431188"/>
              </a:xfrm>
              <a:custGeom>
                <a:avLst/>
                <a:gdLst/>
                <a:ahLst/>
                <a:cxnLst/>
                <a:rect l="l" t="t" r="r" b="b"/>
                <a:pathLst>
                  <a:path w="34234" h="31641" extrusionOk="0">
                    <a:moveTo>
                      <a:pt x="21646" y="0"/>
                    </a:moveTo>
                    <a:cubicBezTo>
                      <a:pt x="21646" y="0"/>
                      <a:pt x="17464" y="548"/>
                      <a:pt x="12739" y="1644"/>
                    </a:cubicBezTo>
                    <a:cubicBezTo>
                      <a:pt x="11904" y="1837"/>
                      <a:pt x="11155" y="1907"/>
                      <a:pt x="10475" y="1907"/>
                    </a:cubicBezTo>
                    <a:cubicBezTo>
                      <a:pt x="8744" y="1907"/>
                      <a:pt x="7455" y="1458"/>
                      <a:pt x="6318" y="1458"/>
                    </a:cubicBezTo>
                    <a:cubicBezTo>
                      <a:pt x="5372" y="1458"/>
                      <a:pt x="4531" y="1769"/>
                      <a:pt x="3627" y="2908"/>
                    </a:cubicBezTo>
                    <a:cubicBezTo>
                      <a:pt x="1" y="7483"/>
                      <a:pt x="5902" y="15913"/>
                      <a:pt x="9008" y="20283"/>
                    </a:cubicBezTo>
                    <a:cubicBezTo>
                      <a:pt x="10166" y="21912"/>
                      <a:pt x="12609" y="26430"/>
                      <a:pt x="13102" y="30764"/>
                    </a:cubicBezTo>
                    <a:cubicBezTo>
                      <a:pt x="13102" y="30764"/>
                      <a:pt x="16117" y="31640"/>
                      <a:pt x="20068" y="31640"/>
                    </a:cubicBezTo>
                    <a:cubicBezTo>
                      <a:pt x="22632" y="31640"/>
                      <a:pt x="25590" y="31271"/>
                      <a:pt x="28373" y="30054"/>
                    </a:cubicBezTo>
                    <a:lnTo>
                      <a:pt x="28901" y="19993"/>
                    </a:lnTo>
                    <a:cubicBezTo>
                      <a:pt x="28901" y="19993"/>
                      <a:pt x="34234" y="8849"/>
                      <a:pt x="216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6"/>
              <p:cNvSpPr/>
              <p:nvPr/>
            </p:nvSpPr>
            <p:spPr>
              <a:xfrm>
                <a:off x="3392717" y="2899030"/>
                <a:ext cx="403796" cy="718946"/>
              </a:xfrm>
              <a:custGeom>
                <a:avLst/>
                <a:gdLst/>
                <a:ahLst/>
                <a:cxnLst/>
                <a:rect l="l" t="t" r="r" b="b"/>
                <a:pathLst>
                  <a:path w="29631" h="52757" extrusionOk="0">
                    <a:moveTo>
                      <a:pt x="19718" y="0"/>
                    </a:moveTo>
                    <a:cubicBezTo>
                      <a:pt x="17347" y="0"/>
                      <a:pt x="14219" y="634"/>
                      <a:pt x="9913" y="1881"/>
                    </a:cubicBezTo>
                    <a:cubicBezTo>
                      <a:pt x="9913" y="1881"/>
                      <a:pt x="8269" y="1698"/>
                      <a:pt x="6600" y="1698"/>
                    </a:cubicBezTo>
                    <a:cubicBezTo>
                      <a:pt x="5336" y="1698"/>
                      <a:pt x="4058" y="1803"/>
                      <a:pt x="3469" y="2172"/>
                    </a:cubicBezTo>
                    <a:cubicBezTo>
                      <a:pt x="1022" y="3710"/>
                      <a:pt x="0" y="8617"/>
                      <a:pt x="2137" y="13657"/>
                    </a:cubicBezTo>
                    <a:cubicBezTo>
                      <a:pt x="4272" y="18698"/>
                      <a:pt x="7329" y="26538"/>
                      <a:pt x="7329" y="26538"/>
                    </a:cubicBezTo>
                    <a:cubicBezTo>
                      <a:pt x="7329" y="26538"/>
                      <a:pt x="6317" y="43384"/>
                      <a:pt x="3468" y="51040"/>
                    </a:cubicBezTo>
                    <a:cubicBezTo>
                      <a:pt x="3468" y="51040"/>
                      <a:pt x="8089" y="52756"/>
                      <a:pt x="14130" y="52756"/>
                    </a:cubicBezTo>
                    <a:cubicBezTo>
                      <a:pt x="18100" y="52756"/>
                      <a:pt x="22683" y="52015"/>
                      <a:pt x="26972" y="49559"/>
                    </a:cubicBezTo>
                    <a:cubicBezTo>
                      <a:pt x="26972" y="49559"/>
                      <a:pt x="29630" y="10243"/>
                      <a:pt x="26972" y="4888"/>
                    </a:cubicBezTo>
                    <a:cubicBezTo>
                      <a:pt x="25342" y="1602"/>
                      <a:pt x="23487" y="0"/>
                      <a:pt x="197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6"/>
              <p:cNvSpPr/>
              <p:nvPr/>
            </p:nvSpPr>
            <p:spPr>
              <a:xfrm>
                <a:off x="3638871" y="2903528"/>
                <a:ext cx="524223" cy="251605"/>
              </a:xfrm>
              <a:custGeom>
                <a:avLst/>
                <a:gdLst/>
                <a:ahLst/>
                <a:cxnLst/>
                <a:rect l="l" t="t" r="r" b="b"/>
                <a:pathLst>
                  <a:path w="38468" h="18463" extrusionOk="0">
                    <a:moveTo>
                      <a:pt x="3917" y="1"/>
                    </a:moveTo>
                    <a:cubicBezTo>
                      <a:pt x="3674" y="1"/>
                      <a:pt x="3446" y="30"/>
                      <a:pt x="3234" y="90"/>
                    </a:cubicBezTo>
                    <a:cubicBezTo>
                      <a:pt x="0" y="1016"/>
                      <a:pt x="463" y="6037"/>
                      <a:pt x="3234" y="8762"/>
                    </a:cubicBezTo>
                    <a:cubicBezTo>
                      <a:pt x="6004" y="11489"/>
                      <a:pt x="17934" y="18147"/>
                      <a:pt x="21417" y="18457"/>
                    </a:cubicBezTo>
                    <a:cubicBezTo>
                      <a:pt x="21460" y="18460"/>
                      <a:pt x="21503" y="18462"/>
                      <a:pt x="21548" y="18462"/>
                    </a:cubicBezTo>
                    <a:cubicBezTo>
                      <a:pt x="25219" y="18462"/>
                      <a:pt x="38182" y="6103"/>
                      <a:pt x="38182" y="6103"/>
                    </a:cubicBezTo>
                    <a:cubicBezTo>
                      <a:pt x="38182" y="6103"/>
                      <a:pt x="38468" y="4744"/>
                      <a:pt x="37074" y="4558"/>
                    </a:cubicBezTo>
                    <a:lnTo>
                      <a:pt x="20873" y="13037"/>
                    </a:lnTo>
                    <a:cubicBezTo>
                      <a:pt x="20873" y="13037"/>
                      <a:pt x="9074" y="1"/>
                      <a:pt x="3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6"/>
              <p:cNvSpPr/>
              <p:nvPr/>
            </p:nvSpPr>
            <p:spPr>
              <a:xfrm>
                <a:off x="3389174" y="2622174"/>
                <a:ext cx="309140" cy="528461"/>
              </a:xfrm>
              <a:custGeom>
                <a:avLst/>
                <a:gdLst/>
                <a:ahLst/>
                <a:cxnLst/>
                <a:rect l="l" t="t" r="r" b="b"/>
                <a:pathLst>
                  <a:path w="22685" h="38779" extrusionOk="0">
                    <a:moveTo>
                      <a:pt x="11643" y="1"/>
                    </a:moveTo>
                    <a:cubicBezTo>
                      <a:pt x="9340" y="1"/>
                      <a:pt x="6845" y="739"/>
                      <a:pt x="5136" y="3310"/>
                    </a:cubicBezTo>
                    <a:cubicBezTo>
                      <a:pt x="2637" y="7070"/>
                      <a:pt x="5136" y="12522"/>
                      <a:pt x="5136" y="12522"/>
                    </a:cubicBezTo>
                    <a:cubicBezTo>
                      <a:pt x="5136" y="12522"/>
                      <a:pt x="1735" y="15186"/>
                      <a:pt x="867" y="21753"/>
                    </a:cubicBezTo>
                    <a:cubicBezTo>
                      <a:pt x="0" y="28319"/>
                      <a:pt x="3205" y="32225"/>
                      <a:pt x="3205" y="32225"/>
                    </a:cubicBezTo>
                    <a:cubicBezTo>
                      <a:pt x="3205" y="32225"/>
                      <a:pt x="2493" y="36758"/>
                      <a:pt x="7707" y="38463"/>
                    </a:cubicBezTo>
                    <a:cubicBezTo>
                      <a:pt x="8362" y="38677"/>
                      <a:pt x="9030" y="38779"/>
                      <a:pt x="9693" y="38779"/>
                    </a:cubicBezTo>
                    <a:cubicBezTo>
                      <a:pt x="14310" y="38779"/>
                      <a:pt x="18735" y="33860"/>
                      <a:pt x="17516" y="27691"/>
                    </a:cubicBezTo>
                    <a:cubicBezTo>
                      <a:pt x="16122" y="20635"/>
                      <a:pt x="17336" y="14427"/>
                      <a:pt x="17336" y="14427"/>
                    </a:cubicBezTo>
                    <a:cubicBezTo>
                      <a:pt x="22292" y="12193"/>
                      <a:pt x="22685" y="6248"/>
                      <a:pt x="21931" y="3310"/>
                    </a:cubicBezTo>
                    <a:cubicBezTo>
                      <a:pt x="21477" y="1546"/>
                      <a:pt x="19976" y="1193"/>
                      <a:pt x="18849" y="1193"/>
                    </a:cubicBezTo>
                    <a:cubicBezTo>
                      <a:pt x="18100" y="1193"/>
                      <a:pt x="17516" y="1349"/>
                      <a:pt x="17516" y="1349"/>
                    </a:cubicBezTo>
                    <a:cubicBezTo>
                      <a:pt x="17516" y="1349"/>
                      <a:pt x="14754" y="1"/>
                      <a:pt x="116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6"/>
              <p:cNvSpPr/>
              <p:nvPr/>
            </p:nvSpPr>
            <p:spPr>
              <a:xfrm>
                <a:off x="4144083" y="2905708"/>
                <a:ext cx="101062" cy="81152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955" extrusionOk="0">
                    <a:moveTo>
                      <a:pt x="6456" y="1"/>
                    </a:moveTo>
                    <a:lnTo>
                      <a:pt x="6456" y="1"/>
                    </a:lnTo>
                    <a:cubicBezTo>
                      <a:pt x="5759" y="612"/>
                      <a:pt x="3141" y="1310"/>
                      <a:pt x="2356" y="1659"/>
                    </a:cubicBezTo>
                    <a:cubicBezTo>
                      <a:pt x="1570" y="2007"/>
                      <a:pt x="1" y="4398"/>
                      <a:pt x="1" y="4398"/>
                    </a:cubicBezTo>
                    <a:lnTo>
                      <a:pt x="1107" y="5943"/>
                    </a:lnTo>
                    <a:cubicBezTo>
                      <a:pt x="1260" y="5951"/>
                      <a:pt x="1409" y="5955"/>
                      <a:pt x="1551" y="5955"/>
                    </a:cubicBezTo>
                    <a:cubicBezTo>
                      <a:pt x="3145" y="5955"/>
                      <a:pt x="4100" y="5497"/>
                      <a:pt x="4100" y="5497"/>
                    </a:cubicBezTo>
                    <a:lnTo>
                      <a:pt x="4798" y="5587"/>
                    </a:lnTo>
                    <a:cubicBezTo>
                      <a:pt x="4811" y="5589"/>
                      <a:pt x="4824" y="5589"/>
                      <a:pt x="4836" y="5589"/>
                    </a:cubicBezTo>
                    <a:cubicBezTo>
                      <a:pt x="5521" y="5589"/>
                      <a:pt x="6190" y="3308"/>
                      <a:pt x="6019" y="2880"/>
                    </a:cubicBezTo>
                    <a:cubicBezTo>
                      <a:pt x="5846" y="2444"/>
                      <a:pt x="5061" y="1746"/>
                      <a:pt x="5061" y="1746"/>
                    </a:cubicBezTo>
                    <a:cubicBezTo>
                      <a:pt x="7415" y="349"/>
                      <a:pt x="6456" y="1"/>
                      <a:pt x="64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9" name="Google Shape;629;p46"/>
          <p:cNvSpPr txBox="1">
            <a:spLocks noGrp="1"/>
          </p:cNvSpPr>
          <p:nvPr>
            <p:ph type="title" idx="4294967295"/>
          </p:nvPr>
        </p:nvSpPr>
        <p:spPr>
          <a:xfrm>
            <a:off x="6354600" y="1019800"/>
            <a:ext cx="228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User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630" name="Google Shape;630;p46"/>
          <p:cNvSpPr txBox="1">
            <a:spLocks noGrp="1"/>
          </p:cNvSpPr>
          <p:nvPr>
            <p:ph type="subTitle" idx="4294967295"/>
          </p:nvPr>
        </p:nvSpPr>
        <p:spPr>
          <a:xfrm>
            <a:off x="5807825" y="1118325"/>
            <a:ext cx="2712900" cy="25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Enjoy secure and seamless payment transactions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Access detailed order history and analytics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Mobile-friendly interface for convenient ordering on-the-go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Efficient login and secure session management for users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631" name="Google Shape;631;p46"/>
          <p:cNvSpPr txBox="1">
            <a:spLocks noGrp="1"/>
          </p:cNvSpPr>
          <p:nvPr>
            <p:ph type="title" idx="4294967295"/>
          </p:nvPr>
        </p:nvSpPr>
        <p:spPr>
          <a:xfrm>
            <a:off x="713225" y="1019800"/>
            <a:ext cx="22836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Admin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632" name="Google Shape;632;p46"/>
          <p:cNvSpPr txBox="1">
            <a:spLocks noGrp="1"/>
          </p:cNvSpPr>
          <p:nvPr>
            <p:ph type="subTitle" idx="4294967295"/>
          </p:nvPr>
        </p:nvSpPr>
        <p:spPr>
          <a:xfrm>
            <a:off x="182100" y="1459500"/>
            <a:ext cx="3099300" cy="3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Manage menus with efficiency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Oversee and optimize platform operations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Implement updates promptly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Streamline user management for smooth operation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Utilize search option for efficient menu navigation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Ensure secure and seamless payment gateway integration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Monitor and respond to customer reviews for continuous improvement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Accessible on both desktop and mobile devices, ensuring a mobile-friendly experience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Efficient login and secure session management for administrators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>
            <a:spLocks noGrp="1"/>
          </p:cNvSpPr>
          <p:nvPr>
            <p:ph type="title"/>
          </p:nvPr>
        </p:nvSpPr>
        <p:spPr>
          <a:xfrm>
            <a:off x="895288" y="956799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</a:t>
            </a:r>
            <a:endParaRPr/>
          </a:p>
        </p:txBody>
      </p:sp>
      <p:sp>
        <p:nvSpPr>
          <p:cNvPr id="638" name="Google Shape;638;p47"/>
          <p:cNvSpPr txBox="1">
            <a:spLocks noGrp="1"/>
          </p:cNvSpPr>
          <p:nvPr>
            <p:ph type="subTitle" idx="1"/>
          </p:nvPr>
        </p:nvSpPr>
        <p:spPr>
          <a:xfrm>
            <a:off x="340003" y="1517998"/>
            <a:ext cx="29784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Introduce new menu items with details</a:t>
            </a:r>
            <a:endParaRPr sz="1200"/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Create and customize user profiles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39" name="Google Shape;639;p47"/>
          <p:cNvSpPr txBox="1">
            <a:spLocks noGrp="1"/>
          </p:cNvSpPr>
          <p:nvPr>
            <p:ph type="title" idx="2"/>
          </p:nvPr>
        </p:nvSpPr>
        <p:spPr>
          <a:xfrm>
            <a:off x="895288" y="242715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Read</a:t>
            </a:r>
            <a:endParaRPr/>
          </a:p>
        </p:txBody>
      </p:sp>
      <p:sp>
        <p:nvSpPr>
          <p:cNvPr id="640" name="Google Shape;640;p47"/>
          <p:cNvSpPr txBox="1">
            <a:spLocks noGrp="1"/>
          </p:cNvSpPr>
          <p:nvPr>
            <p:ph type="subTitle" idx="3"/>
          </p:nvPr>
        </p:nvSpPr>
        <p:spPr>
          <a:xfrm>
            <a:off x="129879" y="3000927"/>
            <a:ext cx="3188400" cy="24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Browse and search through the menu efficiently</a:t>
            </a:r>
            <a:endParaRPr sz="1200"/>
          </a:p>
          <a:p>
            <a: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Read menu item descriptions</a:t>
            </a:r>
            <a:endParaRPr sz="1200"/>
          </a:p>
          <a:p>
            <a: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View and analyze order history and analytics</a:t>
            </a:r>
            <a:endParaRPr sz="1200"/>
          </a:p>
          <a:p>
            <a: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Monitor customer reviews and ratings</a:t>
            </a:r>
            <a:endParaRPr sz="1200"/>
          </a:p>
          <a:p>
            <a: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Access detailed order history</a:t>
            </a:r>
            <a:endParaRPr sz="1200"/>
          </a:p>
          <a:p>
            <a: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Read user profiles and preferences</a:t>
            </a:r>
            <a:endParaRPr sz="120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41" name="Google Shape;641;p47"/>
          <p:cNvSpPr txBox="1">
            <a:spLocks noGrp="1"/>
          </p:cNvSpPr>
          <p:nvPr>
            <p:ph type="title" idx="4"/>
          </p:nvPr>
        </p:nvSpPr>
        <p:spPr>
          <a:xfrm>
            <a:off x="5897707" y="956799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Update</a:t>
            </a:r>
            <a:endParaRPr/>
          </a:p>
        </p:txBody>
      </p:sp>
      <p:sp>
        <p:nvSpPr>
          <p:cNvPr id="642" name="Google Shape;642;p47"/>
          <p:cNvSpPr txBox="1">
            <a:spLocks noGrp="1"/>
          </p:cNvSpPr>
          <p:nvPr>
            <p:ph type="subTitle" idx="5"/>
          </p:nvPr>
        </p:nvSpPr>
        <p:spPr>
          <a:xfrm>
            <a:off x="5852875" y="1518000"/>
            <a:ext cx="2978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Modify menu items, prices, or descriptions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Edit and update user profiles and preferences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Modify saved delivery addresses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43" name="Google Shape;643;p47"/>
          <p:cNvSpPr txBox="1">
            <a:spLocks noGrp="1"/>
          </p:cNvSpPr>
          <p:nvPr>
            <p:ph type="title" idx="6"/>
          </p:nvPr>
        </p:nvSpPr>
        <p:spPr>
          <a:xfrm>
            <a:off x="5897707" y="242715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Delete</a:t>
            </a:r>
            <a:endParaRPr/>
          </a:p>
        </p:txBody>
      </p:sp>
      <p:sp>
        <p:nvSpPr>
          <p:cNvPr id="644" name="Google Shape;644;p47"/>
          <p:cNvSpPr txBox="1">
            <a:spLocks noGrp="1"/>
          </p:cNvSpPr>
          <p:nvPr>
            <p:ph type="subTitle" idx="7"/>
          </p:nvPr>
        </p:nvSpPr>
        <p:spPr>
          <a:xfrm>
            <a:off x="5897699" y="3000927"/>
            <a:ext cx="2829000" cy="1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outdated or unavailable menu items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Delete or deactivate user accounts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saved delivery addresses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Clear order history or saved items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45" name="Google Shape;645;p47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CRUD operation</a:t>
            </a:r>
            <a:endParaRPr/>
          </a:p>
        </p:txBody>
      </p:sp>
      <p:sp>
        <p:nvSpPr>
          <p:cNvPr id="646" name="Google Shape;646;p47"/>
          <p:cNvSpPr/>
          <p:nvPr/>
        </p:nvSpPr>
        <p:spPr>
          <a:xfrm>
            <a:off x="3408050" y="1348163"/>
            <a:ext cx="971400" cy="88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</a:t>
            </a:r>
            <a:endParaRPr sz="5600"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47" name="Google Shape;647;p47"/>
          <p:cNvSpPr/>
          <p:nvPr/>
        </p:nvSpPr>
        <p:spPr>
          <a:xfrm>
            <a:off x="4881475" y="1348163"/>
            <a:ext cx="971400" cy="88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U</a:t>
            </a:r>
            <a:endParaRPr sz="5600"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48" name="Google Shape;648;p47"/>
          <p:cNvSpPr/>
          <p:nvPr/>
        </p:nvSpPr>
        <p:spPr>
          <a:xfrm>
            <a:off x="3385638" y="2672688"/>
            <a:ext cx="971400" cy="88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</a:t>
            </a:r>
            <a:endParaRPr sz="5600"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49" name="Google Shape;649;p47"/>
          <p:cNvSpPr/>
          <p:nvPr/>
        </p:nvSpPr>
        <p:spPr>
          <a:xfrm>
            <a:off x="4859063" y="2672688"/>
            <a:ext cx="971400" cy="88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</a:t>
            </a:r>
            <a:endParaRPr sz="5600" b="1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/>
          <p:nvPr/>
        </p:nvSpPr>
        <p:spPr>
          <a:xfrm rot="-883532" flipH="1">
            <a:off x="165250" y="1379288"/>
            <a:ext cx="4847718" cy="2845432"/>
          </a:xfrm>
          <a:custGeom>
            <a:avLst/>
            <a:gdLst/>
            <a:ahLst/>
            <a:cxnLst/>
            <a:rect l="l" t="t" r="r" b="b"/>
            <a:pathLst>
              <a:path w="307291" h="174408" extrusionOk="0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8"/>
          <p:cNvSpPr txBox="1">
            <a:spLocks noGrp="1"/>
          </p:cNvSpPr>
          <p:nvPr>
            <p:ph type="subTitle" idx="1"/>
          </p:nvPr>
        </p:nvSpPr>
        <p:spPr>
          <a:xfrm>
            <a:off x="5520450" y="2435775"/>
            <a:ext cx="27372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From an intuitive user interface to robust security measures, get ready for a food delivery experience like never before. Let's take a quick look at what Hungry Hub has in store for you</a:t>
            </a:r>
            <a:endParaRPr/>
          </a:p>
        </p:txBody>
      </p:sp>
      <p:grpSp>
        <p:nvGrpSpPr>
          <p:cNvPr id="656" name="Google Shape;656;p48"/>
          <p:cNvGrpSpPr/>
          <p:nvPr/>
        </p:nvGrpSpPr>
        <p:grpSpPr>
          <a:xfrm flipH="1">
            <a:off x="713225" y="1475541"/>
            <a:ext cx="2737217" cy="2292038"/>
            <a:chOff x="4682075" y="1371800"/>
            <a:chExt cx="3265200" cy="2734150"/>
          </a:xfrm>
        </p:grpSpPr>
        <p:sp>
          <p:nvSpPr>
            <p:cNvPr id="657" name="Google Shape;657;p48"/>
            <p:cNvSpPr/>
            <p:nvPr/>
          </p:nvSpPr>
          <p:spPr>
            <a:xfrm>
              <a:off x="5831525" y="3974850"/>
              <a:ext cx="966300" cy="131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4682075" y="1371800"/>
              <a:ext cx="3265200" cy="2200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5981675" y="3446100"/>
              <a:ext cx="666000" cy="528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0" name="Google Shape;660;p48"/>
          <p:cNvPicPr preferRelativeResize="0"/>
          <p:nvPr/>
        </p:nvPicPr>
        <p:blipFill rotWithShape="1">
          <a:blip r:embed="rId3">
            <a:alphaModFix/>
          </a:blip>
          <a:srcRect b="25239"/>
          <a:stretch/>
        </p:blipFill>
        <p:spPr>
          <a:xfrm>
            <a:off x="783927" y="1603748"/>
            <a:ext cx="2595906" cy="139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8"/>
          <p:cNvPicPr preferRelativeResize="0"/>
          <p:nvPr/>
        </p:nvPicPr>
        <p:blipFill rotWithShape="1">
          <a:blip r:embed="rId4">
            <a:alphaModFix/>
          </a:blip>
          <a:srcRect b="25239"/>
          <a:stretch/>
        </p:blipFill>
        <p:spPr>
          <a:xfrm>
            <a:off x="2553424" y="2854111"/>
            <a:ext cx="1904118" cy="102494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8"/>
          <p:cNvSpPr/>
          <p:nvPr/>
        </p:nvSpPr>
        <p:spPr>
          <a:xfrm flipH="1">
            <a:off x="2293015" y="4025871"/>
            <a:ext cx="2424900" cy="12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3" name="Google Shape;66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25" y="1603750"/>
            <a:ext cx="2595902" cy="13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8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665" name="Google Shape;665;p48"/>
          <p:cNvSpPr txBox="1">
            <a:spLocks noGrp="1"/>
          </p:cNvSpPr>
          <p:nvPr>
            <p:ph type="title" idx="4294967295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User Interface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666" name="Google Shape;666;p48"/>
          <p:cNvSpPr/>
          <p:nvPr/>
        </p:nvSpPr>
        <p:spPr>
          <a:xfrm flipH="1">
            <a:off x="2468476" y="2761963"/>
            <a:ext cx="2073900" cy="121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7" name="Google Shape;66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425" y="2854100"/>
            <a:ext cx="1904126" cy="102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3426" cy="43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7425"/>
            <a:ext cx="8839200" cy="448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Macintosh PowerPoint</Application>
  <PresentationFormat>On-screen Show (16:9)</PresentationFormat>
  <Paragraphs>80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Advent Pro</vt:lpstr>
      <vt:lpstr>Muli</vt:lpstr>
      <vt:lpstr>Roboto</vt:lpstr>
      <vt:lpstr>Food Delivery App by Slidesgo</vt:lpstr>
      <vt:lpstr>Hungry Hub</vt:lpstr>
      <vt:lpstr>About Hungry Hub</vt:lpstr>
      <vt:lpstr>Tech Stack</vt:lpstr>
      <vt:lpstr>Intuitive User Interface, Mobile-Friendly Experience, Responsive Design</vt:lpstr>
      <vt:lpstr>Roles</vt:lpstr>
      <vt:lpstr>Create</vt:lpstr>
      <vt:lpstr>Sneak Peek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Hungry Hub</dc:title>
  <cp:lastModifiedBy>Mitul Jignesh Nakrani</cp:lastModifiedBy>
  <cp:revision>1</cp:revision>
  <dcterms:modified xsi:type="dcterms:W3CDTF">2024-02-17T20:28:58Z</dcterms:modified>
</cp:coreProperties>
</file>